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727" r:id="rId1"/>
  </p:sld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2579"/>
    <p:restoredTop sz="90000"/>
  </p:normalViewPr>
  <p:slideViewPr>
    <p:cSldViewPr snapToGrid="0" snapToObjects="1">
      <p:cViewPr varScale="1">
        <p:scale>
          <a:sx n="100" d="100"/>
          <a:sy n="100" d="100"/>
        </p:scale>
        <p:origin x="0" y="0"/>
      </p:cViewPr>
      <p:guideLst>
        <p:guide orient="horz" pos="2158"/>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presProps" Target="presProps.xml"  /><Relationship Id="rId22" Type="http://schemas.openxmlformats.org/officeDocument/2006/relationships/viewProps" Target="viewProps.xml"  /><Relationship Id="rId23" Type="http://schemas.openxmlformats.org/officeDocument/2006/relationships/theme" Target="theme/theme1.xml"  /><Relationship Id="rId24"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제목 슬라이드" type="title" preserve="1">
  <p:cSld name="제목 슬라이드">
    <p:spTree>
      <p:nvGrpSpPr>
        <p:cNvPr id="1" name=""/>
        <p:cNvGrpSpPr/>
        <p:nvPr/>
      </p:nvGrpSpPr>
      <p:grpSpPr>
        <a:xfrm>
          <a:off x="0" y="0"/>
          <a:ext cx="0" cy="0"/>
          <a:chOff x="0" y="0"/>
          <a:chExt cx="0" cy="0"/>
        </a:xfrm>
      </p:grpSpPr>
      <p:sp>
        <p:nvSpPr>
          <p:cNvPr id="8" name=""/>
          <p:cNvSpPr/>
          <p:nvPr/>
        </p:nvSpPr>
        <p:spPr>
          <a:xfrm>
            <a:off x="-12699" y="3631"/>
            <a:ext cx="1247479" cy="4425873"/>
          </a:xfrm>
          <a:custGeom>
            <a:avLst/>
            <a:gdLst/>
            <a:cxnLst>
              <a:cxn ang="0">
                <a:pos x="0" y="0"/>
              </a:cxn>
              <a:cxn ang="0">
                <a:pos x="0" y="708"/>
              </a:cxn>
              <a:cxn ang="0">
                <a:pos x="986" y="7114"/>
              </a:cxn>
              <a:cxn ang="0">
                <a:pos x="1537" y="7266"/>
              </a:cxn>
              <a:cxn ang="0">
                <a:pos x="62" y="0"/>
              </a:cxn>
              <a:cxn ang="0">
                <a:pos x="0" y="0"/>
              </a:cxn>
            </a:cxnLst>
            <a:rect l="0" t="0" r="r" b="b"/>
            <a:pathLst>
              <a:path w="1537" h="7266">
                <a:moveTo>
                  <a:pt x="0" y="0"/>
                </a:moveTo>
                <a:lnTo>
                  <a:pt x="0" y="708"/>
                </a:lnTo>
                <a:lnTo>
                  <a:pt x="986" y="7114"/>
                </a:lnTo>
                <a:lnTo>
                  <a:pt x="1537" y="7266"/>
                </a:lnTo>
                <a:lnTo>
                  <a:pt x="62" y="0"/>
                </a:lnTo>
                <a:lnTo>
                  <a:pt x="0" y="0"/>
                </a:lnTo>
              </a:path>
            </a:pathLst>
          </a:custGeom>
          <a:noFill/>
          <a:ln w="9525">
            <a:noFill/>
            <a:round/>
          </a:ln>
        </p:spPr>
        <p:txBody>
          <a:bodyPr anchor="ctr"/>
          <a:p>
            <a:pPr algn="ctr">
              <a:defRPr lang="ko-KR" altLang="en-US"/>
            </a:pPr>
            <a:endParaRPr lang="en-US" altLang="ko-KR"/>
          </a:p>
        </p:txBody>
      </p:sp>
      <p:sp>
        <p:nvSpPr>
          <p:cNvPr id="9" name=""/>
          <p:cNvSpPr/>
          <p:nvPr/>
        </p:nvSpPr>
        <p:spPr>
          <a:xfrm flipH="1">
            <a:off x="7307082" y="211889"/>
            <a:ext cx="4883131" cy="1609272"/>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0" name=""/>
          <p:cNvSpPr/>
          <p:nvPr/>
        </p:nvSpPr>
        <p:spPr>
          <a:xfrm flipH="1">
            <a:off x="1176" y="0"/>
            <a:ext cx="12196229" cy="1209811"/>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lumMod val="60000"/>
              <a:lumOff val="40000"/>
            </a:schemeClr>
          </a:solidFill>
          <a:ln w="9525">
            <a:noFill/>
            <a:round/>
          </a:ln>
        </p:spPr>
        <p:txBody>
          <a:bodyPr anchor="ctr"/>
          <a:p>
            <a:pPr algn="ctr">
              <a:defRPr lang="ko-KR" altLang="en-US"/>
            </a:pPr>
            <a:endParaRPr lang="en-US" altLang="ko-KR"/>
          </a:p>
        </p:txBody>
      </p:sp>
      <p:sp>
        <p:nvSpPr>
          <p:cNvPr id="11" name=""/>
          <p:cNvSpPr/>
          <p:nvPr/>
        </p:nvSpPr>
        <p:spPr>
          <a:xfrm>
            <a:off x="0" y="313097"/>
            <a:ext cx="7315199" cy="2039450"/>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 name="connsiteX0" fmla="*/ 5486400 w 5486400"/>
              <a:gd name="connsiteY0" fmla="*/ 1085850 h 2676075"/>
              <a:gd name="connsiteX1" fmla="*/ 0 w 5486400"/>
              <a:gd name="connsiteY1" fmla="*/ 0 h 2676075"/>
              <a:gd name="connsiteX2" fmla="*/ 0 w 5486400"/>
              <a:gd name="connsiteY2" fmla="*/ 95250 h 2676075"/>
              <a:gd name="connsiteX3" fmla="*/ 604863 w 5486400"/>
              <a:gd name="connsiteY3" fmla="*/ 2676075 h 2676075"/>
              <a:gd name="connsiteX4" fmla="*/ 5486400 w 5486400"/>
              <a:gd name="connsiteY4" fmla="*/ 1085850 h 2676075"/>
              <a:gd name="connsiteX0" fmla="*/ 5486400 w 5486400"/>
              <a:gd name="connsiteY0" fmla="*/ 1085850 h 2582198"/>
              <a:gd name="connsiteX1" fmla="*/ 0 w 5486400"/>
              <a:gd name="connsiteY1" fmla="*/ 0 h 2582198"/>
              <a:gd name="connsiteX2" fmla="*/ 0 w 5486400"/>
              <a:gd name="connsiteY2" fmla="*/ 95250 h 2582198"/>
              <a:gd name="connsiteX3" fmla="*/ 892927 w 5486400"/>
              <a:gd name="connsiteY3" fmla="*/ 2582198 h 2582198"/>
              <a:gd name="connsiteX4" fmla="*/ 5486400 w 5486400"/>
              <a:gd name="connsiteY4" fmla="*/ 1085850 h 2582198"/>
              <a:gd name="connsiteX0" fmla="*/ 5486400 w 5486400"/>
              <a:gd name="connsiteY0" fmla="*/ 1085850 h 2582198"/>
              <a:gd name="connsiteX1" fmla="*/ 0 w 5486400"/>
              <a:gd name="connsiteY1" fmla="*/ 0 h 2582198"/>
              <a:gd name="connsiteX2" fmla="*/ 892927 w 5486400"/>
              <a:gd name="connsiteY2" fmla="*/ 2582198 h 2582198"/>
              <a:gd name="connsiteX3" fmla="*/ 5486400 w 5486400"/>
              <a:gd name="connsiteY3" fmla="*/ 1085850 h 2582198"/>
              <a:gd name="connsiteX0" fmla="*/ 5486400 w 5486400"/>
              <a:gd name="connsiteY0" fmla="*/ 1085850 h 2481754"/>
              <a:gd name="connsiteX1" fmla="*/ 0 w 5486400"/>
              <a:gd name="connsiteY1" fmla="*/ 0 h 2481754"/>
              <a:gd name="connsiteX2" fmla="*/ 870728 w 5486400"/>
              <a:gd name="connsiteY2" fmla="*/ 2481754 h 2481754"/>
              <a:gd name="connsiteX3" fmla="*/ 5486400 w 5486400"/>
              <a:gd name="connsiteY3" fmla="*/ 1085850 h 2481754"/>
            </a:gdLst>
            <a:cxnLst>
              <a:cxn ang="0">
                <a:pos x="connsiteX0" y="connsiteY0"/>
              </a:cxn>
              <a:cxn ang="0">
                <a:pos x="connsiteX1" y="connsiteY1"/>
              </a:cxn>
              <a:cxn ang="0">
                <a:pos x="connsiteX2" y="connsiteY2"/>
              </a:cxn>
              <a:cxn ang="0">
                <a:pos x="connsiteX3" y="connsiteY3"/>
              </a:cxn>
            </a:cxnLst>
            <a:rect l="l" t="t" r="r" b="b"/>
            <a:pathLst>
              <a:path w="5486400" h="2481754">
                <a:moveTo>
                  <a:pt x="5486400" y="1085850"/>
                </a:moveTo>
                <a:lnTo>
                  <a:pt x="0" y="0"/>
                </a:lnTo>
                <a:lnTo>
                  <a:pt x="870728" y="2481754"/>
                </a:lnTo>
                <a:lnTo>
                  <a:pt x="5486400" y="1085850"/>
                </a:lnTo>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2" name=""/>
          <p:cNvSpPr/>
          <p:nvPr/>
        </p:nvSpPr>
        <p:spPr>
          <a:xfrm rot="16200000" flipH="1">
            <a:off x="-469153" y="661849"/>
            <a:ext cx="2747768" cy="1432205"/>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3" name=""/>
          <p:cNvSpPr/>
          <p:nvPr/>
        </p:nvSpPr>
        <p:spPr>
          <a:xfrm rot="16200000" flipH="1">
            <a:off x="-2892959" y="2893114"/>
            <a:ext cx="6862892" cy="1076695"/>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solidFill>
          <a:ln w="9525">
            <a:noFill/>
            <a:round/>
          </a:ln>
        </p:spPr>
        <p:txBody>
          <a:bodyPr anchor="ctr"/>
          <a:p>
            <a:pPr algn="ctr">
              <a:defRPr lang="ko-KR" altLang="en-US"/>
            </a:pPr>
            <a:endParaRPr lang="en-US" altLang="ko-KR"/>
          </a:p>
        </p:txBody>
      </p:sp>
      <p:sp>
        <p:nvSpPr>
          <p:cNvPr id="14" name=""/>
          <p:cNvSpPr/>
          <p:nvPr/>
        </p:nvSpPr>
        <p:spPr>
          <a:xfrm rot="16200000">
            <a:off x="-839161" y="3864994"/>
            <a:ext cx="4116307" cy="1880869"/>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5" name=""/>
          <p:cNvSpPr/>
          <p:nvPr/>
        </p:nvSpPr>
        <p:spPr>
          <a:xfrm rot="16200000">
            <a:off x="1234747" y="5050782"/>
            <a:ext cx="895421" cy="2731035"/>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 name="connsiteX0" fmla="*/ 6350 w 1185503"/>
              <a:gd name="connsiteY0" fmla="*/ 2822504 h 3224000"/>
              <a:gd name="connsiteX1" fmla="*/ 0 w 1185503"/>
              <a:gd name="connsiteY1" fmla="*/ 0 h 3224000"/>
              <a:gd name="connsiteX2" fmla="*/ 1185503 w 1185503"/>
              <a:gd name="connsiteY2" fmla="*/ 3224000 h 3224000"/>
              <a:gd name="connsiteX3" fmla="*/ 6350 w 1185503"/>
              <a:gd name="connsiteY3" fmla="*/ 2822504 h 3224000"/>
              <a:gd name="connsiteX0" fmla="*/ 2116 w 1193457"/>
              <a:gd name="connsiteY0" fmla="*/ 3734200 h 3734200"/>
              <a:gd name="connsiteX1" fmla="*/ 7954 w 1193457"/>
              <a:gd name="connsiteY1" fmla="*/ 0 h 3734200"/>
              <a:gd name="connsiteX2" fmla="*/ 1193457 w 1193457"/>
              <a:gd name="connsiteY2" fmla="*/ 3224000 h 3734200"/>
              <a:gd name="connsiteX3" fmla="*/ 2116 w 1193457"/>
              <a:gd name="connsiteY3" fmla="*/ 3734200 h 3734200"/>
            </a:gdLst>
            <a:cxnLst>
              <a:cxn ang="0">
                <a:pos x="connsiteX0" y="connsiteY0"/>
              </a:cxn>
              <a:cxn ang="0">
                <a:pos x="connsiteX1" y="connsiteY1"/>
              </a:cxn>
              <a:cxn ang="0">
                <a:pos x="connsiteX2" y="connsiteY2"/>
              </a:cxn>
              <a:cxn ang="0">
                <a:pos x="connsiteX3" y="connsiteY3"/>
              </a:cxn>
            </a:cxnLst>
            <a:rect l="l" t="t" r="r" b="b"/>
            <a:pathLst>
              <a:path w="1193457" h="3734200">
                <a:moveTo>
                  <a:pt x="2116" y="3734200"/>
                </a:moveTo>
                <a:cubicBezTo>
                  <a:pt x="-1" y="2793365"/>
                  <a:pt x="10071" y="940835"/>
                  <a:pt x="7954" y="0"/>
                </a:cubicBezTo>
                <a:lnTo>
                  <a:pt x="1193457" y="3224000"/>
                </a:lnTo>
                <a:lnTo>
                  <a:pt x="2116" y="3734200"/>
                </a:lnTo>
              </a:path>
            </a:pathLst>
          </a:custGeom>
          <a:solidFill>
            <a:schemeClr val="accent2">
              <a:lumMod val="50000"/>
              <a:lumOff val="50000"/>
            </a:schemeClr>
          </a:solidFill>
          <a:ln w="9525">
            <a:noFill/>
            <a:round/>
          </a:ln>
        </p:spPr>
        <p:txBody>
          <a:bodyPr anchor="ctr"/>
          <a:p>
            <a:pPr algn="ctr">
              <a:defRPr lang="ko-KR" altLang="en-US"/>
            </a:pPr>
            <a:endParaRPr lang="en-US" altLang="ko-KR"/>
          </a:p>
        </p:txBody>
      </p:sp>
      <p:sp>
        <p:nvSpPr>
          <p:cNvPr id="16" name=""/>
          <p:cNvSpPr/>
          <p:nvPr/>
        </p:nvSpPr>
        <p:spPr>
          <a:xfrm>
            <a:off x="164250" y="-27432"/>
            <a:ext cx="2883726" cy="6885432"/>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Lst>
            <a:cxnLst>
              <a:cxn ang="0">
                <a:pos x="connsiteX0" y="connsiteY0"/>
              </a:cxn>
              <a:cxn ang="0">
                <a:pos x="connsiteX1" y="connsiteY1"/>
              </a:cxn>
              <a:cxn ang="0">
                <a:pos x="connsiteX2" y="connsiteY2"/>
              </a:cxn>
              <a:cxn ang="0">
                <a:pos x="connsiteX3" y="connsiteY3"/>
              </a:cxn>
            </a:cxnLst>
            <a:rect l="l" t="t" r="r" b="b"/>
            <a:pathLst>
              <a:path w="2162795" h="6885432">
                <a:moveTo>
                  <a:pt x="1662729" y="6885432"/>
                </a:moveTo>
                <a:lnTo>
                  <a:pt x="0" y="0"/>
                </a:lnTo>
                <a:lnTo>
                  <a:pt x="2162795" y="6885432"/>
                </a:lnTo>
                <a:lnTo>
                  <a:pt x="1662729" y="6885432"/>
                </a:lnTo>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2" name=""/>
          <p:cNvSpPr>
            <a:spLocks noGrp="1"/>
          </p:cNvSpPr>
          <p:nvPr>
            <p:ph type="ctrTitle" idx="0"/>
          </p:nvPr>
        </p:nvSpPr>
        <p:spPr>
          <a:xfrm>
            <a:off x="2270586" y="2919309"/>
            <a:ext cx="9635703" cy="957706"/>
          </a:xfrm>
        </p:spPr>
        <p:txBody>
          <a:bodyPr>
            <a:noAutofit/>
          </a:bodyPr>
          <a:lstStyle>
            <a:lvl1pPr algn="l">
              <a:defRPr sz="5400" b="0"/>
            </a:lvl1pPr>
          </a:lstStyle>
          <a:p>
            <a:pPr lvl="0">
              <a:defRPr lang="ko-KR" altLang="en-US"/>
            </a:pPr>
            <a:r>
              <a:rPr lang="ko-KR" altLang="en-US"/>
              <a:t>마스터 제목 스타일 편집</a:t>
            </a:r>
            <a:endParaRPr lang="ko-KR" altLang="en-US"/>
          </a:p>
        </p:txBody>
      </p:sp>
      <p:sp>
        <p:nvSpPr>
          <p:cNvPr id="3" name=""/>
          <p:cNvSpPr>
            <a:spLocks noGrp="1"/>
          </p:cNvSpPr>
          <p:nvPr>
            <p:ph type="subTitle" idx="1"/>
          </p:nvPr>
        </p:nvSpPr>
        <p:spPr>
          <a:xfrm>
            <a:off x="2270586" y="3890286"/>
            <a:ext cx="9631127" cy="467408"/>
          </a:xfrm>
        </p:spPr>
        <p:txBody>
          <a:bodyPr anchor="ctr"/>
          <a:lstStyle>
            <a:lvl1pPr marL="0" indent="0" algn="l">
              <a:buNone/>
              <a:defRPr sz="24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lang="ko-KR" altLang="en-US"/>
            </a:pPr>
            <a:r>
              <a:rPr lang="ko-KR" altLang="en-US"/>
              <a:t>마스터 부제목 스타일 편집</a:t>
            </a:r>
            <a:endParaRPr lang="ko-KR" altLang="en-US"/>
          </a:p>
        </p:txBody>
      </p:sp>
      <p:sp>
        <p:nvSpPr>
          <p:cNvPr id="4" name=""/>
          <p:cNvSpPr>
            <a:spLocks noGrp="1"/>
          </p:cNvSpPr>
          <p:nvPr>
            <p:ph type="dt" sz="half" idx="10"/>
          </p:nvPr>
        </p:nvSpPr>
        <p:spPr/>
        <p:txBody>
          <a:bodyPr/>
          <a:lstStyle/>
          <a:p>
            <a:pPr>
              <a:defRPr lang="ko-KR" altLang="en-US"/>
            </a:pPr>
            <a:fld id="{282A27DF-FC33-4C05-96AC-ECA7B11A9C6B}" type="datetime1">
              <a:rPr lang="ko-KR" altLang="en-US"/>
              <a:pPr>
                <a:defRPr lang="ko-KR" altLang="en-US"/>
              </a:pPr>
              <a:t>2015-07-13</a:t>
            </a:fld>
            <a:endParaRPr lang="en-US" altLang="en-US"/>
          </a:p>
        </p:txBody>
      </p:sp>
      <p:sp>
        <p:nvSpPr>
          <p:cNvPr id="5" name=""/>
          <p:cNvSpPr>
            <a:spLocks noGrp="1"/>
          </p:cNvSpPr>
          <p:nvPr>
            <p:ph type="ftr" sz="quarter" idx="11"/>
          </p:nvPr>
        </p:nvSpPr>
        <p:spPr/>
        <p:txBody>
          <a:bodyPr/>
          <a:lstStyle>
            <a:lvl1pPr>
              <a:defRPr/>
            </a:lvl1p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en-US" altLang="en-US"/>
              <a:pPr>
                <a:defRPr lang="ko-KR" altLang="en-US"/>
              </a:pPr>
              <a:t>‹#›</a:t>
            </a:fld>
            <a:endParaRPr lang="en-US"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간지" type="objOnly" preserve="1">
  <p:cSld name="간지">
    <p:spTree>
      <p:nvGrpSpPr>
        <p:cNvPr id="1" name=""/>
        <p:cNvGrpSpPr/>
        <p:nvPr/>
      </p:nvGrpSpPr>
      <p:grpSpPr>
        <a:xfrm>
          <a:off x="0" y="0"/>
          <a:ext cx="0" cy="0"/>
          <a:chOff x="0" y="0"/>
          <a:chExt cx="0" cy="0"/>
        </a:xfrm>
      </p:grpSpPr>
      <p:grpSp>
        <p:nvGrpSpPr>
          <p:cNvPr id="6" name=""/>
          <p:cNvGrpSpPr/>
          <p:nvPr/>
        </p:nvGrpSpPr>
        <p:grpSpPr>
          <a:xfrm rot="0">
            <a:off x="-73151" y="3141915"/>
            <a:ext cx="12305046" cy="3716088"/>
            <a:chOff x="-28573" y="3141915"/>
            <a:chExt cx="9202494" cy="3716088"/>
          </a:xfrm>
        </p:grpSpPr>
        <p:sp>
          <p:nvSpPr>
            <p:cNvPr id="7" name=""/>
            <p:cNvSpPr/>
            <p:nvPr/>
          </p:nvSpPr>
          <p:spPr>
            <a:xfrm rot="10800000" flipH="1">
              <a:off x="13414" y="5642418"/>
              <a:ext cx="3665145" cy="1074154"/>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alpha val="58000"/>
              </a:schemeClr>
            </a:solidFill>
            <a:ln w="9525">
              <a:noFill/>
              <a:round/>
            </a:ln>
          </p:spPr>
          <p:txBody>
            <a:bodyPr anchor="ctr"/>
            <a:p>
              <a:pPr algn="ctr">
                <a:defRPr lang="ko-KR" altLang="en-US"/>
              </a:pPr>
              <a:endParaRPr lang="en-US" altLang="ko-KR"/>
            </a:p>
          </p:txBody>
        </p:sp>
        <p:sp>
          <p:nvSpPr>
            <p:cNvPr id="8" name=""/>
            <p:cNvSpPr/>
            <p:nvPr/>
          </p:nvSpPr>
          <p:spPr>
            <a:xfrm rot="10800000" flipH="1">
              <a:off x="8017" y="6050481"/>
              <a:ext cx="9154154" cy="807522"/>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alpha val="75000"/>
              </a:schemeClr>
            </a:solidFill>
            <a:ln w="9525">
              <a:noFill/>
              <a:round/>
            </a:ln>
          </p:spPr>
          <p:txBody>
            <a:bodyPr anchor="ctr"/>
            <a:p>
              <a:pPr algn="ctr">
                <a:defRPr lang="ko-KR" altLang="en-US"/>
              </a:pPr>
              <a:endParaRPr lang="en-US" altLang="ko-KR"/>
            </a:p>
          </p:txBody>
        </p:sp>
        <p:sp>
          <p:nvSpPr>
            <p:cNvPr id="9" name=""/>
            <p:cNvSpPr/>
            <p:nvPr/>
          </p:nvSpPr>
          <p:spPr>
            <a:xfrm rot="10800000">
              <a:off x="3672466" y="5238365"/>
              <a:ext cx="5490588" cy="1410652"/>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rgbClr val="b6b8ba">
                <a:alpha val="38000"/>
              </a:srgbClr>
            </a:solidFill>
            <a:ln w="9525">
              <a:noFill/>
              <a:round/>
            </a:ln>
          </p:spPr>
          <p:txBody>
            <a:bodyPr anchor="ctr"/>
            <a:p>
              <a:pPr algn="ctr">
                <a:defRPr lang="ko-KR" altLang="en-US"/>
              </a:pPr>
              <a:endParaRPr lang="en-US" altLang="ko-KR"/>
            </a:p>
          </p:txBody>
        </p:sp>
        <p:sp>
          <p:nvSpPr>
            <p:cNvPr id="10" name=""/>
            <p:cNvSpPr/>
            <p:nvPr/>
          </p:nvSpPr>
          <p:spPr>
            <a:xfrm rot="10800000">
              <a:off x="8223873" y="5072085"/>
              <a:ext cx="931774" cy="1548196"/>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Lst>
              <a:cxnLst>
                <a:cxn ang="0">
                  <a:pos x="connsiteX0" y="connsiteY0"/>
                </a:cxn>
                <a:cxn ang="0">
                  <a:pos x="connsiteX1" y="connsiteY1"/>
                </a:cxn>
                <a:cxn ang="0">
                  <a:pos x="connsiteX2" y="connsiteY2"/>
                </a:cxn>
                <a:cxn ang="0">
                  <a:pos x="connsiteX3" y="connsiteY3"/>
                </a:cxn>
              </a:cxnLst>
              <a:rect l="l" t="t" r="r" b="b"/>
              <a:pathLst>
                <a:path w="931063" h="2822504">
                  <a:moveTo>
                    <a:pt x="6350" y="2822504"/>
                  </a:moveTo>
                  <a:cubicBezTo>
                    <a:pt x="4233" y="1881669"/>
                    <a:pt x="2117" y="940835"/>
                    <a:pt x="0" y="0"/>
                  </a:cubicBezTo>
                  <a:lnTo>
                    <a:pt x="931063" y="2521723"/>
                  </a:lnTo>
                  <a:lnTo>
                    <a:pt x="6350" y="2822504"/>
                  </a:lnTo>
                </a:path>
              </a:pathLst>
            </a:custGeom>
            <a:solidFill>
              <a:schemeClr val="accent2">
                <a:lumMod val="50000"/>
                <a:lumOff val="50000"/>
                <a:alpha val="65000"/>
              </a:schemeClr>
            </a:solidFill>
            <a:ln w="9525">
              <a:noFill/>
              <a:round/>
            </a:ln>
          </p:spPr>
          <p:txBody>
            <a:bodyPr anchor="ctr"/>
            <a:p>
              <a:pPr algn="ctr">
                <a:defRPr lang="ko-KR" altLang="en-US"/>
              </a:pPr>
              <a:endParaRPr lang="en-US" altLang="ko-KR"/>
            </a:p>
          </p:txBody>
        </p:sp>
        <p:sp>
          <p:nvSpPr>
            <p:cNvPr id="11" name=""/>
            <p:cNvSpPr/>
            <p:nvPr/>
          </p:nvSpPr>
          <p:spPr>
            <a:xfrm rot="16200000">
              <a:off x="2776226" y="337116"/>
              <a:ext cx="3592895" cy="9202494"/>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 name="connsiteX0" fmla="*/ 1662729 w 3592895"/>
                <a:gd name="connsiteY0" fmla="*/ 6885432 h 6899132"/>
                <a:gd name="connsiteX1" fmla="*/ 0 w 3592895"/>
                <a:gd name="connsiteY1" fmla="*/ 0 h 6899132"/>
                <a:gd name="connsiteX2" fmla="*/ 3592895 w 3592895"/>
                <a:gd name="connsiteY2" fmla="*/ 6899132 h 6899132"/>
                <a:gd name="connsiteX3" fmla="*/ 1662729 w 3592895"/>
                <a:gd name="connsiteY3" fmla="*/ 6885432 h 6899132"/>
              </a:gdLst>
              <a:cxnLst>
                <a:cxn ang="0">
                  <a:pos x="connsiteX0" y="connsiteY0"/>
                </a:cxn>
                <a:cxn ang="0">
                  <a:pos x="connsiteX1" y="connsiteY1"/>
                </a:cxn>
                <a:cxn ang="0">
                  <a:pos x="connsiteX2" y="connsiteY2"/>
                </a:cxn>
                <a:cxn ang="0">
                  <a:pos x="connsiteX3" y="connsiteY3"/>
                </a:cxn>
              </a:cxnLst>
              <a:rect l="l" t="t" r="r" b="b"/>
              <a:pathLst>
                <a:path w="3592895" h="6899132">
                  <a:moveTo>
                    <a:pt x="1662729" y="6885432"/>
                  </a:moveTo>
                  <a:lnTo>
                    <a:pt x="0" y="0"/>
                  </a:lnTo>
                  <a:lnTo>
                    <a:pt x="3592895" y="6899132"/>
                  </a:lnTo>
                  <a:lnTo>
                    <a:pt x="1662729" y="6885432"/>
                  </a:lnTo>
                </a:path>
              </a:pathLst>
            </a:cu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ctrTitle" idx="0"/>
          </p:nvPr>
        </p:nvSpPr>
        <p:spPr>
          <a:xfrm>
            <a:off x="330199" y="2673355"/>
            <a:ext cx="11531599" cy="1470025"/>
          </a:xfrm>
        </p:spPr>
        <p:txBody>
          <a:bodyPr/>
          <a:lstStyle>
            <a:lvl1pPr algn="ctr">
              <a:defRPr sz="5400" b="0"/>
            </a:lvl1pPr>
          </a:lstStyle>
          <a:p>
            <a:pPr lvl="0">
              <a:defRPr lang="ko-KR" altLang="en-US"/>
            </a:pPr>
            <a:r>
              <a:rPr lang="ko-KR" altLang="en-US"/>
              <a:t>마스터 제목 스타일 편집</a:t>
            </a:r>
            <a:endParaRPr lang="ko-KR" altLang="en-US"/>
          </a:p>
        </p:txBody>
      </p:sp>
      <p:sp>
        <p:nvSpPr>
          <p:cNvPr id="3" name=""/>
          <p:cNvSpPr>
            <a:spLocks noGrp="1"/>
          </p:cNvSpPr>
          <p:nvPr>
            <p:ph type="dt" sz="half" idx="10"/>
          </p:nvPr>
        </p:nvSpPr>
        <p:spPr>
          <a:xfrm>
            <a:off x="609599" y="6356350"/>
            <a:ext cx="2844799" cy="365125"/>
          </a:xfrm>
        </p:spPr>
        <p:txBody>
          <a:bodyPr/>
          <a:lstStyle/>
          <a:p>
            <a:pPr>
              <a:defRPr lang="ko-KR" altLang="en-US"/>
            </a:pPr>
            <a:fld id="{10BF683E-EC8C-4F1E-8017-25E57E2CE77B}" type="datetime1">
              <a:rPr lang="ko-KR" altLang="en-US"/>
              <a:pPr>
                <a:defRPr lang="ko-KR" altLang="en-US"/>
              </a:pPr>
              <a:t>2015-07-13</a:t>
            </a:fld>
            <a:endParaRPr lang="en-US" altLang="en-US"/>
          </a:p>
        </p:txBody>
      </p:sp>
      <p:sp>
        <p:nvSpPr>
          <p:cNvPr id="4" name=""/>
          <p:cNvSpPr>
            <a:spLocks noGrp="1"/>
          </p:cNvSpPr>
          <p:nvPr>
            <p:ph type="ftr" sz="quarter" idx="11"/>
          </p:nvPr>
        </p:nvSpPr>
        <p:spPr>
          <a:xfrm>
            <a:off x="4165599" y="6356350"/>
            <a:ext cx="3860799" cy="365125"/>
          </a:xfrm>
        </p:spPr>
        <p:txBody>
          <a:bodyPr/>
          <a:lstStyle/>
          <a:p>
            <a:pPr>
              <a:defRPr lang="ko-KR" altLang="en-US"/>
            </a:pPr>
            <a:r>
              <a:rPr lang="ko-KR" altLang="en-US"/>
              <a:t/>
            </a:r>
            <a:endParaRPr lang="ko-KR" altLang="en-US"/>
          </a:p>
        </p:txBody>
      </p:sp>
      <p:sp>
        <p:nvSpPr>
          <p:cNvPr id="5" name=""/>
          <p:cNvSpPr>
            <a:spLocks noGrp="1"/>
          </p:cNvSpPr>
          <p:nvPr>
            <p:ph type="sldNum" sz="quarter" idx="12"/>
          </p:nvPr>
        </p:nvSpPr>
        <p:spPr>
          <a:xfrm>
            <a:off x="8737599" y="6356350"/>
            <a:ext cx="2844799" cy="365125"/>
          </a:xfrm>
        </p:spPr>
        <p:txBody>
          <a:bodyPr/>
          <a:lstStyle/>
          <a:p>
            <a:pPr>
              <a:defRPr lang="ko-KR" altLang="en-US"/>
            </a:pPr>
            <a:fld id="{DF28FB93-0A08-4E7D-8E63-9EFA29F1E093}" type="slidenum">
              <a:rPr lang="en-US" altLang="en-US"/>
              <a:pPr>
                <a:defRPr lang="ko-KR" altLang="en-US"/>
              </a:pPr>
              <a:t>‹#›</a:t>
            </a:fld>
            <a:endParaRPr lang="en-US"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목차" type="clipArtAndTx" preserve="1">
  <p:cSld name="목차">
    <p:spTree>
      <p:nvGrpSpPr>
        <p:cNvPr id="1" name=""/>
        <p:cNvGrpSpPr/>
        <p:nvPr/>
      </p:nvGrpSpPr>
      <p:grpSpPr>
        <a:xfrm>
          <a:off x="0" y="0"/>
          <a:ext cx="0" cy="0"/>
          <a:chOff x="0" y="0"/>
          <a:chExt cx="0" cy="0"/>
        </a:xfrm>
      </p:grpSpPr>
      <p:grpSp>
        <p:nvGrpSpPr>
          <p:cNvPr id="7" name=""/>
          <p:cNvGrpSpPr/>
          <p:nvPr/>
        </p:nvGrpSpPr>
        <p:grpSpPr>
          <a:xfrm rot="0">
            <a:off x="-1" y="0"/>
            <a:ext cx="12192001" cy="6858001"/>
            <a:chOff x="-1" y="0"/>
            <a:chExt cx="9144001" cy="6858001"/>
          </a:xfrm>
        </p:grpSpPr>
        <p:sp>
          <p:nvSpPr>
            <p:cNvPr id="8"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rgbClr val="b6b8ba">
                <a:alpha val="49000"/>
              </a:srgbClr>
            </a:solidFill>
            <a:ln w="9525">
              <a:noFill/>
              <a:round/>
            </a:ln>
          </p:spPr>
          <p:txBody>
            <a:bodyPr anchor="ctr"/>
            <a:p>
              <a:pPr algn="ctr">
                <a:defRPr lang="ko-KR" altLang="en-US"/>
              </a:pPr>
              <a:endParaRPr lang="en-US" altLang="ko-KR"/>
            </a:p>
          </p:txBody>
        </p:sp>
        <p:grpSp>
          <p:nvGrpSpPr>
            <p:cNvPr id="9" name=""/>
            <p:cNvGrpSpPr/>
            <p:nvPr/>
          </p:nvGrpSpPr>
          <p:grpSpPr>
            <a:xfrm rot="0">
              <a:off x="-1" y="0"/>
              <a:ext cx="9144001" cy="6858001"/>
              <a:chOff x="-1" y="0"/>
              <a:chExt cx="9144001" cy="6858001"/>
            </a:xfrm>
          </p:grpSpPr>
          <p:sp>
            <p:nvSpPr>
              <p:cNvPr id="10"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1"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rgbClr val="b6b8ba">
                  <a:alpha val="59000"/>
                </a:srgbClr>
              </a:solidFill>
              <a:ln w="9525">
                <a:noFill/>
                <a:round/>
              </a:ln>
            </p:spPr>
            <p:txBody>
              <a:bodyPr anchor="ctr"/>
              <a:p>
                <a:pPr algn="ctr">
                  <a:defRPr lang="ko-KR" altLang="en-US"/>
                </a:pPr>
                <a:endParaRPr lang="en-US" altLang="ko-KR"/>
              </a:p>
            </p:txBody>
          </p:sp>
          <p:sp>
            <p:nvSpPr>
              <p:cNvPr id="12"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rgbClr val="b6b8ba">
                  <a:alpha val="49000"/>
                </a:srgbClr>
              </a:solidFill>
              <a:ln w="9525">
                <a:noFill/>
                <a:round/>
              </a:ln>
            </p:spPr>
            <p:txBody>
              <a:bodyPr anchor="ctr"/>
              <a:p>
                <a:pPr algn="ctr">
                  <a:defRPr lang="ko-KR" altLang="en-US"/>
                </a:pPr>
                <a:endParaRPr lang="en-US" altLang="ko-KR"/>
              </a:p>
            </p:txBody>
          </p:sp>
          <p:sp>
            <p:nvSpPr>
              <p:cNvPr id="13"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lumMod val="60000"/>
                  <a:lumOff val="40000"/>
                </a:schemeClr>
              </a:solidFill>
              <a:ln w="9525">
                <a:noFill/>
                <a:round/>
              </a:ln>
            </p:spPr>
            <p:txBody>
              <a:bodyPr anchor="ctr"/>
              <a:p>
                <a:pPr algn="ctr">
                  <a:defRPr lang="ko-KR" altLang="en-US"/>
                </a:pPr>
                <a:endParaRPr lang="en-US" altLang="ko-KR"/>
              </a:p>
            </p:txBody>
          </p:sp>
          <p:sp>
            <p:nvSpPr>
              <p:cNvPr id="14" name=""/>
              <p:cNvSpPr/>
              <p:nvPr/>
            </p:nvSpPr>
            <p:spPr>
              <a:xfrm>
                <a:off x="0" y="3143248"/>
                <a:ext cx="2088010" cy="3477128"/>
              </a:xfrm>
              <a:custGeom>
                <a:avLst/>
                <a:gdLst>
                  <a:gd name="connsiteX0" fmla="*/ 1074 w 1779"/>
                  <a:gd name="connsiteY0" fmla="*/ 0 h 2893"/>
                  <a:gd name="connsiteX1" fmla="*/ 0 w 1779"/>
                  <a:gd name="connsiteY1" fmla="*/ 2893 h 2893"/>
                  <a:gd name="connsiteX2" fmla="*/ 1779 w 1779"/>
                  <a:gd name="connsiteY2" fmla="*/ 2604 h 2893"/>
                  <a:gd name="connsiteX3" fmla="*/ 1074 w 1779"/>
                  <a:gd name="connsiteY3" fmla="*/ 0 h 2893"/>
                  <a:gd name="connsiteX0" fmla="*/ 1074 w 1755"/>
                  <a:gd name="connsiteY0" fmla="*/ 0 h 2893"/>
                  <a:gd name="connsiteX1" fmla="*/ 0 w 1755"/>
                  <a:gd name="connsiteY1" fmla="*/ 2893 h 2893"/>
                  <a:gd name="connsiteX2" fmla="*/ 1755 w 1755"/>
                  <a:gd name="connsiteY2" fmla="*/ 2525 h 2893"/>
                  <a:gd name="connsiteX3" fmla="*/ 1074 w 1755"/>
                  <a:gd name="connsiteY3" fmla="*/ 0 h 2893"/>
                </a:gdLst>
                <a:cxnLst>
                  <a:cxn ang="0">
                    <a:pos x="connsiteX0" y="connsiteY0"/>
                  </a:cxn>
                  <a:cxn ang="0">
                    <a:pos x="connsiteX1" y="connsiteY1"/>
                  </a:cxn>
                  <a:cxn ang="0">
                    <a:pos x="connsiteX2" y="connsiteY2"/>
                  </a:cxn>
                  <a:cxn ang="0">
                    <a:pos x="connsiteX3" y="connsiteY3"/>
                  </a:cxn>
                </a:cxnLst>
                <a:rect l="l" t="t" r="r" b="b"/>
                <a:pathLst>
                  <a:path w="1755" h="2893">
                    <a:moveTo>
                      <a:pt x="1074" y="0"/>
                    </a:moveTo>
                    <a:lnTo>
                      <a:pt x="0" y="2893"/>
                    </a:lnTo>
                    <a:lnTo>
                      <a:pt x="1755" y="2525"/>
                    </a:lnTo>
                    <a:lnTo>
                      <a:pt x="1074" y="0"/>
                    </a:lnTo>
                  </a:path>
                </a:pathLst>
              </a:custGeom>
              <a:solidFill>
                <a:schemeClr val="accent5">
                  <a:alpha val="71000"/>
                </a:schemeClr>
              </a:solidFill>
              <a:ln w="9525">
                <a:noFill/>
                <a:round/>
              </a:ln>
            </p:spPr>
            <p:txBody>
              <a:bodyPr anchor="ctr"/>
              <a:p>
                <a:pPr algn="ctr">
                  <a:defRPr lang="ko-KR" altLang="en-US"/>
                </a:pPr>
                <a:endParaRPr lang="en-US" altLang="ko-KR"/>
              </a:p>
            </p:txBody>
          </p:sp>
          <p:sp>
            <p:nvSpPr>
              <p:cNvPr id="15"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2542695" y="1121212"/>
            <a:ext cx="7837714" cy="1143000"/>
          </a:xfrm>
        </p:spPr>
        <p:txBody>
          <a:bodyPr/>
          <a:lstStyle>
            <a:lvl1pPr algn="l">
              <a:defRPr sz="4000"/>
            </a:lvl1pPr>
          </a:lstStyle>
          <a:p>
            <a:pPr lvl="0">
              <a:defRPr lang="ko-KR" altLang="en-US"/>
            </a:pPr>
            <a:r>
              <a:rPr lang="ko-KR" altLang="en-US"/>
              <a:t>마스터 제목 스타일 편집</a:t>
            </a:r>
            <a:endParaRPr lang="ko-KR" altLang="en-US"/>
          </a:p>
        </p:txBody>
      </p:sp>
      <p:sp>
        <p:nvSpPr>
          <p:cNvPr id="18" name=""/>
          <p:cNvSpPr>
            <a:spLocks noGrp="1"/>
          </p:cNvSpPr>
          <p:nvPr>
            <p:ph type="body" sz="quarter" idx="14" hasCustomPrompt=""/>
          </p:nvPr>
        </p:nvSpPr>
        <p:spPr>
          <a:xfrm>
            <a:off x="2542710" y="2286007"/>
            <a:ext cx="7839569" cy="3429009"/>
          </a:xfrm>
        </p:spPr>
        <p:txBody>
          <a:bodyPr/>
          <a:lstStyle>
            <a:lvl1pPr>
              <a:lnSpc>
                <a:spcPct val="150000"/>
              </a:lnSpc>
              <a:defRPr>
                <a:solidFill>
                  <a:schemeClr val="bg2">
                    <a:lumMod val="50000"/>
                  </a:schemeClr>
                </a:solidFill>
              </a:defRPr>
            </a:lvl1pPr>
          </a:lstStyle>
          <a:p>
            <a:pPr lvl="0">
              <a:defRPr lang="ko-KR" altLang="en-US"/>
            </a:pPr>
            <a:r>
              <a:rPr lang="ko-KR" altLang="en-US"/>
              <a:t>첫째 목차</a:t>
            </a:r>
            <a:endParaRPr lang="ko-KR" altLang="en-US"/>
          </a:p>
          <a:p>
            <a:pPr lvl="0">
              <a:defRPr lang="ko-KR" altLang="en-US"/>
            </a:pPr>
            <a:r>
              <a:rPr lang="ko-KR" altLang="en-US"/>
              <a:t>둘째 목차</a:t>
            </a:r>
            <a:endParaRPr lang="ko-KR" altLang="en-US"/>
          </a:p>
          <a:p>
            <a:pPr lvl="0">
              <a:defRPr lang="ko-KR" altLang="en-US"/>
            </a:pPr>
            <a:r>
              <a:rPr lang="ko-KR" altLang="en-US"/>
              <a:t>셋째 목차</a:t>
            </a:r>
            <a:endParaRPr lang="ko-KR" altLang="en-US"/>
          </a:p>
          <a:p>
            <a:pPr lvl="0">
              <a:defRPr lang="ko-KR" altLang="en-US"/>
            </a:pPr>
            <a:r>
              <a:rPr lang="ko-KR" altLang="en-US"/>
              <a:t>넷째 목차</a:t>
            </a:r>
            <a:endParaRPr lang="ko-KR" altLang="en-US"/>
          </a:p>
          <a:p>
            <a:pPr lvl="0">
              <a:defRPr lang="ko-KR" altLang="en-US"/>
            </a:pPr>
            <a:r>
              <a:rPr lang="ko-KR" altLang="en-US"/>
              <a:t>다섯째 목차</a:t>
            </a:r>
            <a:endParaRPr lang="ko-KR" altLang="en-US"/>
          </a:p>
        </p:txBody>
      </p:sp>
      <p:sp>
        <p:nvSpPr>
          <p:cNvPr id="4" name=""/>
          <p:cNvSpPr>
            <a:spLocks noGrp="1"/>
          </p:cNvSpPr>
          <p:nvPr>
            <p:ph type="dt" sz="half" idx="10"/>
          </p:nvPr>
        </p:nvSpPr>
        <p:spPr/>
        <p:txBody>
          <a:bodyPr/>
          <a:lstStyle/>
          <a:p>
            <a:pPr>
              <a:defRPr lang="ko-KR" altLang="en-US"/>
            </a:pPr>
            <a:fld id="{5FDD8E82-9EDF-4A21-8052-950E349A4E6B}" type="datetime1">
              <a:rPr lang="ko-KR" altLang="en-US"/>
              <a:pPr>
                <a:defRPr lang="ko-KR" altLang="en-US"/>
              </a:pPr>
              <a:t>2015-07-13</a:t>
            </a:fld>
            <a:endParaRPr lang="en-US"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en-US" altLang="en-US"/>
              <a:pPr>
                <a:defRPr lang="ko-KR" altLang="en-US"/>
              </a:pPr>
              <a:t>‹#›</a:t>
            </a:fld>
            <a:endParaRPr lang="en-US"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세로 제목 및 본문" type="vertTitleAndTx" preserve="1">
  <p:cSld name="세로 제목 및 본문">
    <p:spTree>
      <p:nvGrpSpPr>
        <p:cNvPr id="1" name=""/>
        <p:cNvGrpSpPr/>
        <p:nvPr/>
      </p:nvGrpSpPr>
      <p:grpSpPr>
        <a:xfrm>
          <a:off x="0" y="0"/>
          <a:ext cx="0" cy="0"/>
          <a:chOff x="0" y="0"/>
          <a:chExt cx="0" cy="0"/>
        </a:xfrm>
      </p:grpSpPr>
      <p:grpSp>
        <p:nvGrpSpPr>
          <p:cNvPr id="7" name=""/>
          <p:cNvGrpSpPr/>
          <p:nvPr/>
        </p:nvGrpSpPr>
        <p:grpSpPr>
          <a:xfrm rot="10800000" flipH="1">
            <a:off x="10430936" y="4214817"/>
            <a:ext cx="1780898" cy="2672210"/>
            <a:chOff x="7830097" y="-3175"/>
            <a:chExt cx="1335674" cy="3646465"/>
          </a:xfrm>
        </p:grpSpPr>
        <p:sp>
          <p:nvSpPr>
            <p:cNvPr id="8" name=""/>
            <p:cNvSpPr/>
            <p:nvPr/>
          </p:nvSpPr>
          <p:spPr>
            <a:xfrm>
              <a:off x="7858910" y="-3175"/>
              <a:ext cx="1290865" cy="2960833"/>
            </a:xfrm>
            <a:custGeom>
              <a:avLst/>
              <a:gdLst>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3062 w 2623457"/>
                <a:gd name="connsiteY2" fmla="*/ 0 h 6063342"/>
                <a:gd name="connsiteX3" fmla="*/ 174172 w 2623457"/>
                <a:gd name="connsiteY3" fmla="*/ 0 h 6063342"/>
                <a:gd name="connsiteX4" fmla="*/ 1556657 w 2623457"/>
                <a:gd name="connsiteY4" fmla="*/ 1545771 h 6063342"/>
                <a:gd name="connsiteX5" fmla="*/ 2623457 w 2623457"/>
                <a:gd name="connsiteY5"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23457 w 2623457"/>
                <a:gd name="connsiteY0" fmla="*/ 6085682 h 6085682"/>
                <a:gd name="connsiteX1" fmla="*/ 0 w 2623457"/>
                <a:gd name="connsiteY1" fmla="*/ 22340 h 6085682"/>
                <a:gd name="connsiteX2" fmla="*/ 667 w 2623457"/>
                <a:gd name="connsiteY2" fmla="*/ 0 h 6085682"/>
                <a:gd name="connsiteX3" fmla="*/ 183682 w 2623457"/>
                <a:gd name="connsiteY3" fmla="*/ 9574 h 6085682"/>
                <a:gd name="connsiteX4" fmla="*/ 1556657 w 2623457"/>
                <a:gd name="connsiteY4" fmla="*/ 1568111 h 6085682"/>
                <a:gd name="connsiteX5" fmla="*/ 2623457 w 2623457"/>
                <a:gd name="connsiteY5" fmla="*/ 6085682 h 6085682"/>
                <a:gd name="connsiteX0" fmla="*/ 3030086 w 3030086"/>
                <a:gd name="connsiteY0" fmla="*/ 7076027 h 7076027"/>
                <a:gd name="connsiteX1" fmla="*/ 406629 w 3030086"/>
                <a:gd name="connsiteY1" fmla="*/ 1012685 h 7076027"/>
                <a:gd name="connsiteX2" fmla="*/ 590311 w 3030086"/>
                <a:gd name="connsiteY2" fmla="*/ 999919 h 7076027"/>
                <a:gd name="connsiteX3" fmla="*/ 1963286 w 3030086"/>
                <a:gd name="connsiteY3" fmla="*/ 2558456 h 7076027"/>
                <a:gd name="connsiteX4" fmla="*/ 3030086 w 3030086"/>
                <a:gd name="connsiteY4" fmla="*/ 7076027 h 7076027"/>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30614 w 2630614"/>
                <a:gd name="connsiteY0" fmla="*/ 6076108 h 6076108"/>
                <a:gd name="connsiteX1" fmla="*/ 0 w 2630614"/>
                <a:gd name="connsiteY1" fmla="*/ 5585 h 6076108"/>
                <a:gd name="connsiteX2" fmla="*/ 190839 w 2630614"/>
                <a:gd name="connsiteY2" fmla="*/ 0 h 6076108"/>
                <a:gd name="connsiteX3" fmla="*/ 1563814 w 2630614"/>
                <a:gd name="connsiteY3" fmla="*/ 1558537 h 6076108"/>
                <a:gd name="connsiteX4" fmla="*/ 2630614 w 2630614"/>
                <a:gd name="connsiteY4" fmla="*/ 6076108 h 6076108"/>
                <a:gd name="connsiteX0" fmla="*/ 2635390 w 2635390"/>
                <a:gd name="connsiteY0" fmla="*/ 6076108 h 6076108"/>
                <a:gd name="connsiteX1" fmla="*/ 0 w 2635390"/>
                <a:gd name="connsiteY1" fmla="*/ 797 h 6076108"/>
                <a:gd name="connsiteX2" fmla="*/ 195615 w 2635390"/>
                <a:gd name="connsiteY2" fmla="*/ 0 h 6076108"/>
                <a:gd name="connsiteX3" fmla="*/ 1568590 w 2635390"/>
                <a:gd name="connsiteY3" fmla="*/ 1558537 h 6076108"/>
                <a:gd name="connsiteX4" fmla="*/ 2635390 w 2635390"/>
                <a:gd name="connsiteY4" fmla="*/ 6076108 h 6076108"/>
              </a:gdLst>
              <a:cxnLst>
                <a:cxn ang="0">
                  <a:pos x="connsiteX0" y="connsiteY0"/>
                </a:cxn>
                <a:cxn ang="0">
                  <a:pos x="connsiteX1" y="connsiteY1"/>
                </a:cxn>
                <a:cxn ang="0">
                  <a:pos x="connsiteX2" y="connsiteY2"/>
                </a:cxn>
                <a:cxn ang="0">
                  <a:pos x="connsiteX3" y="connsiteY3"/>
                </a:cxn>
                <a:cxn ang="0">
                  <a:pos x="connsiteX4" y="connsiteY4"/>
                </a:cxn>
              </a:cxnLst>
              <a:rect l="l" t="t" r="r" b="b"/>
              <a:pathLst>
                <a:path w="2635390" h="6076108">
                  <a:moveTo>
                    <a:pt x="2635390" y="6076108"/>
                  </a:moveTo>
                  <a:lnTo>
                    <a:pt x="0" y="797"/>
                  </a:lnTo>
                  <a:lnTo>
                    <a:pt x="195615" y="0"/>
                  </a:lnTo>
                  <a:lnTo>
                    <a:pt x="1568590" y="1558537"/>
                  </a:lnTo>
                  <a:lnTo>
                    <a:pt x="2635390" y="6076108"/>
                  </a:ln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9" name=""/>
            <p:cNvSpPr/>
            <p:nvPr/>
          </p:nvSpPr>
          <p:spPr>
            <a:xfrm>
              <a:off x="8617016" y="737400"/>
              <a:ext cx="543423" cy="2244786"/>
            </a:xfrm>
            <a:custGeom>
              <a:avLst/>
              <a:gdLst>
                <a:gd name="connsiteX0" fmla="*/ 0 w 1088572"/>
                <a:gd name="connsiteY0" fmla="*/ 0 h 4582886"/>
                <a:gd name="connsiteX1" fmla="*/ 1088572 w 1088572"/>
                <a:gd name="connsiteY1" fmla="*/ 1186543 h 4582886"/>
                <a:gd name="connsiteX2" fmla="*/ 1088572 w 1088572"/>
                <a:gd name="connsiteY2" fmla="*/ 4582886 h 4582886"/>
                <a:gd name="connsiteX3" fmla="*/ 0 w 1088572"/>
                <a:gd name="connsiteY3" fmla="*/ 0 h 4582886"/>
              </a:gdLst>
              <a:cxnLst>
                <a:cxn ang="0">
                  <a:pos x="connsiteX0" y="connsiteY0"/>
                </a:cxn>
                <a:cxn ang="0">
                  <a:pos x="connsiteX1" y="connsiteY1"/>
                </a:cxn>
                <a:cxn ang="0">
                  <a:pos x="connsiteX2" y="connsiteY2"/>
                </a:cxn>
                <a:cxn ang="0">
                  <a:pos x="connsiteX3" y="connsiteY3"/>
                </a:cxn>
              </a:cxnLst>
              <a:rect l="l" t="t" r="r" b="b"/>
              <a:pathLst>
                <a:path w="1088572" h="4582886">
                  <a:moveTo>
                    <a:pt x="0" y="0"/>
                  </a:moveTo>
                  <a:lnTo>
                    <a:pt x="1088572" y="1186543"/>
                  </a:lnTo>
                  <a:lnTo>
                    <a:pt x="1088572" y="4582886"/>
                  </a:lnTo>
                  <a:lnTo>
                    <a:pt x="0" y="0"/>
                  </a:ln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0" name=""/>
            <p:cNvSpPr/>
            <p:nvPr/>
          </p:nvSpPr>
          <p:spPr>
            <a:xfrm>
              <a:off x="7956911" y="-1619"/>
              <a:ext cx="671047" cy="757711"/>
            </a:xfrm>
            <a:custGeom>
              <a:avLst/>
              <a:gdLst>
                <a:gd name="connsiteX0" fmla="*/ 1371600 w 1371600"/>
                <a:gd name="connsiteY0" fmla="*/ 1491343 h 1491343"/>
                <a:gd name="connsiteX1" fmla="*/ 1023257 w 1371600"/>
                <a:gd name="connsiteY1" fmla="*/ 0 h 1491343"/>
                <a:gd name="connsiteX2" fmla="*/ 0 w 1371600"/>
                <a:gd name="connsiteY2" fmla="*/ 0 h 1491343"/>
                <a:gd name="connsiteX3" fmla="*/ 1371600 w 1371600"/>
                <a:gd name="connsiteY3" fmla="*/ 1491343 h 1491343"/>
                <a:gd name="connsiteX0" fmla="*/ 1371600 w 1371600"/>
                <a:gd name="connsiteY0" fmla="*/ 1491343 h 1491343"/>
                <a:gd name="connsiteX1" fmla="*/ 1023257 w 1371600"/>
                <a:gd name="connsiteY1" fmla="*/ 0 h 1491343"/>
                <a:gd name="connsiteX2" fmla="*/ 0 w 1371600"/>
                <a:gd name="connsiteY2" fmla="*/ 0 h 1491343"/>
                <a:gd name="connsiteX3" fmla="*/ 1371600 w 1371600"/>
                <a:gd name="connsiteY3" fmla="*/ 1491343 h 1491343"/>
                <a:gd name="connsiteX0" fmla="*/ 1369988 w 1369988"/>
                <a:gd name="connsiteY0" fmla="*/ 1546919 h 1546919"/>
                <a:gd name="connsiteX1" fmla="*/ 1023257 w 1369988"/>
                <a:gd name="connsiteY1" fmla="*/ 0 h 1546919"/>
                <a:gd name="connsiteX2" fmla="*/ 0 w 1369988"/>
                <a:gd name="connsiteY2" fmla="*/ 0 h 1546919"/>
                <a:gd name="connsiteX3" fmla="*/ 1369988 w 1369988"/>
                <a:gd name="connsiteY3" fmla="*/ 1546919 h 1546919"/>
              </a:gdLst>
              <a:cxnLst>
                <a:cxn ang="0">
                  <a:pos x="connsiteX0" y="connsiteY0"/>
                </a:cxn>
                <a:cxn ang="0">
                  <a:pos x="connsiteX1" y="connsiteY1"/>
                </a:cxn>
                <a:cxn ang="0">
                  <a:pos x="connsiteX2" y="connsiteY2"/>
                </a:cxn>
                <a:cxn ang="0">
                  <a:pos x="connsiteX3" y="connsiteY3"/>
                </a:cxn>
              </a:cxnLst>
              <a:rect l="l" t="t" r="r" b="b"/>
              <a:pathLst>
                <a:path w="1369988" h="1546919">
                  <a:moveTo>
                    <a:pt x="1369988" y="1546919"/>
                  </a:moveTo>
                  <a:lnTo>
                    <a:pt x="1023257" y="0"/>
                  </a:lnTo>
                  <a:lnTo>
                    <a:pt x="0" y="0"/>
                  </a:lnTo>
                  <a:lnTo>
                    <a:pt x="1369988" y="1546919"/>
                  </a:ln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1" name=""/>
            <p:cNvSpPr/>
            <p:nvPr/>
          </p:nvSpPr>
          <p:spPr>
            <a:xfrm>
              <a:off x="8455711" y="-1619"/>
              <a:ext cx="710060" cy="1329898"/>
            </a:xfrm>
            <a:custGeom>
              <a:avLst/>
              <a:gdLst>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0 w 1436914"/>
                <a:gd name="connsiteY4"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49636"/>
                <a:gd name="connsiteY0" fmla="*/ 0 h 2715079"/>
                <a:gd name="connsiteX1" fmla="*/ 339294 w 1449636"/>
                <a:gd name="connsiteY1" fmla="*/ 1528536 h 2715079"/>
                <a:gd name="connsiteX2" fmla="*/ 1449636 w 1449636"/>
                <a:gd name="connsiteY2" fmla="*/ 2715079 h 2715079"/>
                <a:gd name="connsiteX3" fmla="*/ 1427865 w 1449636"/>
                <a:gd name="connsiteY3" fmla="*/ 4536 h 2715079"/>
                <a:gd name="connsiteX4" fmla="*/ 1421515 w 1449636"/>
                <a:gd name="connsiteY4" fmla="*/ 0 h 2715079"/>
                <a:gd name="connsiteX5" fmla="*/ 0 w 1449636"/>
                <a:gd name="connsiteY5" fmla="*/ 0 h 27150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636" h="2715079">
                  <a:moveTo>
                    <a:pt x="0" y="0"/>
                  </a:moveTo>
                  <a:lnTo>
                    <a:pt x="339294" y="1528536"/>
                  </a:lnTo>
                  <a:lnTo>
                    <a:pt x="1449636" y="2715079"/>
                  </a:lnTo>
                  <a:lnTo>
                    <a:pt x="1427865" y="4536"/>
                  </a:lnTo>
                  <a:lnTo>
                    <a:pt x="1421515" y="0"/>
                  </a:lnTo>
                  <a:lnTo>
                    <a:pt x="0" y="0"/>
                  </a:lnTo>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2" name=""/>
            <p:cNvSpPr/>
            <p:nvPr/>
          </p:nvSpPr>
          <p:spPr>
            <a:xfrm>
              <a:off x="7830097" y="-1619"/>
              <a:ext cx="1325010" cy="3644909"/>
            </a:xfrm>
            <a:custGeom>
              <a:avLst/>
              <a:gdLst>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49993 w 2705100"/>
                <a:gd name="connsiteY2" fmla="*/ 9525 h 6867525"/>
                <a:gd name="connsiteX3" fmla="*/ 0 w 2705100"/>
                <a:gd name="connsiteY3" fmla="*/ 9525 h 6867525"/>
                <a:gd name="connsiteX4" fmla="*/ 2295525 w 2705100"/>
                <a:gd name="connsiteY4" fmla="*/ 6858000 h 6867525"/>
                <a:gd name="connsiteX5" fmla="*/ 2695575 w 2705100"/>
                <a:gd name="connsiteY5" fmla="*/ 6867525 h 6867525"/>
                <a:gd name="connsiteX6" fmla="*/ 2705100 w 2705100"/>
                <a:gd name="connsiteY6"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76950 h 6858000"/>
                <a:gd name="connsiteX1" fmla="*/ 64280 w 2705100"/>
                <a:gd name="connsiteY1" fmla="*/ 0 h 6858000"/>
                <a:gd name="connsiteX2" fmla="*/ 0 w 2705100"/>
                <a:gd name="connsiteY2" fmla="*/ 0 h 6858000"/>
                <a:gd name="connsiteX3" fmla="*/ 2295525 w 2705100"/>
                <a:gd name="connsiteY3" fmla="*/ 6848475 h 6858000"/>
                <a:gd name="connsiteX4" fmla="*/ 2695575 w 2705100"/>
                <a:gd name="connsiteY4" fmla="*/ 6858000 h 6858000"/>
                <a:gd name="connsiteX5" fmla="*/ 2705100 w 2705100"/>
                <a:gd name="connsiteY5" fmla="*/ 6076950 h 6858000"/>
                <a:gd name="connsiteX0" fmla="*/ 2705100 w 2705100"/>
                <a:gd name="connsiteY0" fmla="*/ 6076950 h 6858000"/>
                <a:gd name="connsiteX1" fmla="*/ 64280 w 2705100"/>
                <a:gd name="connsiteY1" fmla="*/ 0 h 6858000"/>
                <a:gd name="connsiteX2" fmla="*/ 0 w 2705100"/>
                <a:gd name="connsiteY2" fmla="*/ 0 h 6858000"/>
                <a:gd name="connsiteX3" fmla="*/ 2695575 w 2705100"/>
                <a:gd name="connsiteY3" fmla="*/ 6858000 h 6858000"/>
                <a:gd name="connsiteX4" fmla="*/ 2705100 w 2705100"/>
                <a:gd name="connsiteY4" fmla="*/ 6076950 h 6858000"/>
                <a:gd name="connsiteX0" fmla="*/ 2705100 w 2705100"/>
                <a:gd name="connsiteY0" fmla="*/ 6076950 h 7441333"/>
                <a:gd name="connsiteX1" fmla="*/ 64280 w 2705100"/>
                <a:gd name="connsiteY1" fmla="*/ 0 h 7441333"/>
                <a:gd name="connsiteX2" fmla="*/ 0 w 2705100"/>
                <a:gd name="connsiteY2" fmla="*/ 0 h 7441333"/>
                <a:gd name="connsiteX3" fmla="*/ 2695576 w 2705100"/>
                <a:gd name="connsiteY3" fmla="*/ 7441333 h 7441333"/>
                <a:gd name="connsiteX4" fmla="*/ 2705100 w 2705100"/>
                <a:gd name="connsiteY4" fmla="*/ 6076950 h 7441333"/>
                <a:gd name="connsiteX0" fmla="*/ 2705100 w 2705100"/>
                <a:gd name="connsiteY0" fmla="*/ 6076950 h 7441333"/>
                <a:gd name="connsiteX1" fmla="*/ 64280 w 2705100"/>
                <a:gd name="connsiteY1" fmla="*/ 0 h 7441333"/>
                <a:gd name="connsiteX2" fmla="*/ 0 w 2705100"/>
                <a:gd name="connsiteY2" fmla="*/ 0 h 7441333"/>
                <a:gd name="connsiteX3" fmla="*/ 2695576 w 2705100"/>
                <a:gd name="connsiteY3" fmla="*/ 7441333 h 7441333"/>
                <a:gd name="connsiteX4" fmla="*/ 2705100 w 2705100"/>
                <a:gd name="connsiteY4" fmla="*/ 6076950 h 7441333"/>
              </a:gd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0" h="7441333">
                  <a:moveTo>
                    <a:pt x="2705100" y="6076950"/>
                  </a:moveTo>
                  <a:lnTo>
                    <a:pt x="64280" y="0"/>
                  </a:lnTo>
                  <a:lnTo>
                    <a:pt x="0" y="0"/>
                  </a:lnTo>
                  <a:lnTo>
                    <a:pt x="2695576" y="7441333"/>
                  </a:lnTo>
                  <a:cubicBezTo>
                    <a:pt x="2698751" y="6986539"/>
                    <a:pt x="2701925" y="6531744"/>
                    <a:pt x="2705100" y="6076950"/>
                  </a:cubicBezTo>
                </a:path>
              </a:pathLst>
            </a:cu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title" orient="vert" idx="0"/>
          </p:nvPr>
        </p:nvSpPr>
        <p:spPr>
          <a:xfrm>
            <a:off x="9563098" y="274638"/>
            <a:ext cx="2019299" cy="5851525"/>
          </a:xfrm>
        </p:spPr>
        <p:txBody>
          <a:bodyPr vert="eaVert"/>
          <a:lstStyle/>
          <a:p>
            <a:pPr lvl="0">
              <a:defRPr lang="ko-KR" altLang="en-US"/>
            </a:pPr>
            <a:r>
              <a:rPr lang="ko-KR" altLang="en-US"/>
              <a:t>마스터 제목 스타일 편집</a:t>
            </a:r>
            <a:endParaRPr lang="ko-KR" altLang="en-US"/>
          </a:p>
        </p:txBody>
      </p:sp>
      <p:sp>
        <p:nvSpPr>
          <p:cNvPr id="3" name=""/>
          <p:cNvSpPr>
            <a:spLocks noGrp="1"/>
          </p:cNvSpPr>
          <p:nvPr>
            <p:ph type="body" orient="vert" idx="1"/>
          </p:nvPr>
        </p:nvSpPr>
        <p:spPr>
          <a:xfrm>
            <a:off x="609599" y="274638"/>
            <a:ext cx="8712199" cy="5851525"/>
          </a:xfrm>
        </p:spPr>
        <p:txBody>
          <a:bodyPr vert="eaVert"/>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type="dt" sz="half" idx="10"/>
          </p:nvPr>
        </p:nvSpPr>
        <p:spPr/>
        <p:txBody>
          <a:bodyPr/>
          <a:lstStyle/>
          <a:p>
            <a:pPr>
              <a:defRPr lang="ko-KR" altLang="en-US"/>
            </a:pPr>
            <a:fld id="{16753771-9475-4309-9B2C-4F43EB0294C6}" type="datetime1">
              <a:rPr lang="ko-KR" altLang="en-US"/>
              <a:pPr>
                <a:defRPr lang="ko-KR" altLang="en-US"/>
              </a:pPr>
              <a:t>2015-07-13</a:t>
            </a:fld>
            <a:endParaRPr lang="en-US"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en-US" altLang="en-US"/>
              <a:pPr>
                <a:defRPr lang="ko-KR" altLang="en-US"/>
              </a:pPr>
              <a:t>‹#›</a:t>
            </a:fld>
            <a:endParaRPr lang="en-US"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type="obj" preserve="1">
  <p:cSld name="제목 및 내용">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idx="1"/>
          </p:nvPr>
        </p:nvSpPr>
        <p:spPr/>
        <p:txBody>
          <a:body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type="dt" sz="half" idx="10"/>
          </p:nvPr>
        </p:nvSpPr>
        <p:spPr/>
        <p:txBody>
          <a:bodyPr/>
          <a:lstStyle/>
          <a:p>
            <a:pPr>
              <a:defRPr lang="ko-KR" altLang="en-US"/>
            </a:pPr>
            <a:fld id="{EA2121F7-E20F-43B2-B3C6-C7E51EA698C5}" type="datetime1">
              <a:rPr lang="ko-KR" altLang="en-US"/>
              <a:pPr>
                <a:defRPr lang="ko-KR" altLang="en-US"/>
              </a:pPr>
              <a:t>2015-07-13</a:t>
            </a:fld>
            <a:endParaRPr lang="ko-KR"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빈 화면" type="blank" preserve="1">
  <p:cSld name="빈 화면">
    <p:spTree>
      <p:nvGrpSpPr>
        <p:cNvPr id="1" name=""/>
        <p:cNvGrpSpPr/>
        <p:nvPr/>
      </p:nvGrpSpPr>
      <p:grpSpPr>
        <a:xfrm>
          <a:off x="0" y="0"/>
          <a:ext cx="0" cy="0"/>
          <a:chOff x="0" y="0"/>
          <a:chExt cx="0" cy="0"/>
        </a:xfrm>
      </p:grpSpPr>
      <p:sp>
        <p:nvSpPr>
          <p:cNvPr id="2" name=""/>
          <p:cNvSpPr>
            <a:spLocks noGrp="1"/>
          </p:cNvSpPr>
          <p:nvPr>
            <p:ph type="dt" sz="half" idx="10"/>
          </p:nvPr>
        </p:nvSpPr>
        <p:spPr/>
        <p:txBody>
          <a:bodyPr/>
          <a:lstStyle/>
          <a:p>
            <a:pPr>
              <a:defRPr lang="ko-KR" altLang="en-US"/>
            </a:pPr>
            <a:fld id="{5DAC1609-63DC-4238-90D7-BDA4CCE7E5D2}" type="datetime1">
              <a:rPr lang="ko-KR" altLang="en-US"/>
              <a:pPr>
                <a:defRPr lang="ko-KR" altLang="en-US"/>
              </a:pPr>
              <a:t>2015-07-13</a:t>
            </a:fld>
            <a:endParaRPr lang="ko-KR" altLang="en-US"/>
          </a:p>
        </p:txBody>
      </p:sp>
      <p:sp>
        <p:nvSpPr>
          <p:cNvPr id="3" name=""/>
          <p:cNvSpPr>
            <a:spLocks noGrp="1"/>
          </p:cNvSpPr>
          <p:nvPr>
            <p:ph type="ftr" sz="quarter" idx="11"/>
          </p:nvPr>
        </p:nvSpPr>
        <p:spPr/>
        <p:txBody>
          <a:bodyPr/>
          <a:lstStyle/>
          <a:p>
            <a:pPr>
              <a:defRPr lang="ko-KR" altLang="en-US"/>
            </a:pPr>
            <a:r>
              <a:rPr lang="ko-KR" altLang="en-US"/>
              <a:t/>
            </a:r>
            <a:endParaRPr lang="ko-KR" altLang="en-US"/>
          </a:p>
        </p:txBody>
      </p:sp>
      <p:sp>
        <p:nvSpPr>
          <p:cNvPr id="4"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구역 머리글" type="secHead" preserve="1">
  <p:cSld name="구역 머리글">
    <p:spTree>
      <p:nvGrpSpPr>
        <p:cNvPr id="1" name=""/>
        <p:cNvGrpSpPr/>
        <p:nvPr/>
      </p:nvGrpSpPr>
      <p:grpSpPr>
        <a:xfrm>
          <a:off x="0" y="0"/>
          <a:ext cx="0" cy="0"/>
          <a:chOff x="0" y="0"/>
          <a:chExt cx="0" cy="0"/>
        </a:xfrm>
      </p:grpSpPr>
      <p:grpSp>
        <p:nvGrpSpPr>
          <p:cNvPr id="7" name=""/>
          <p:cNvGrpSpPr/>
          <p:nvPr/>
        </p:nvGrpSpPr>
        <p:grpSpPr>
          <a:xfrm rot="0">
            <a:off x="-73151" y="3141915"/>
            <a:ext cx="12305046" cy="3716088"/>
            <a:chOff x="-28573" y="3141915"/>
            <a:chExt cx="9202494" cy="3716088"/>
          </a:xfrm>
        </p:grpSpPr>
        <p:sp>
          <p:nvSpPr>
            <p:cNvPr id="8" name=""/>
            <p:cNvSpPr/>
            <p:nvPr/>
          </p:nvSpPr>
          <p:spPr>
            <a:xfrm rot="10800000" flipH="1">
              <a:off x="13414" y="5642418"/>
              <a:ext cx="3665145" cy="1074154"/>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3">
                <a:lumMod val="40000"/>
                <a:lumOff val="60000"/>
                <a:alpha val="39000"/>
              </a:schemeClr>
            </a:solidFill>
            <a:ln w="9525">
              <a:noFill/>
              <a:round/>
            </a:ln>
          </p:spPr>
          <p:txBody>
            <a:bodyPr anchor="ctr"/>
            <a:p>
              <a:pPr algn="ctr">
                <a:defRPr lang="ko-KR" altLang="en-US"/>
              </a:pPr>
              <a:endParaRPr lang="en-US" altLang="ko-KR"/>
            </a:p>
          </p:txBody>
        </p:sp>
        <p:sp>
          <p:nvSpPr>
            <p:cNvPr id="9" name=""/>
            <p:cNvSpPr/>
            <p:nvPr/>
          </p:nvSpPr>
          <p:spPr>
            <a:xfrm rot="10800000" flipH="1">
              <a:off x="8017" y="6050481"/>
              <a:ext cx="9154154" cy="807522"/>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3">
                <a:alpha val="75000"/>
              </a:schemeClr>
            </a:solidFill>
            <a:ln w="9525">
              <a:noFill/>
              <a:round/>
            </a:ln>
          </p:spPr>
          <p:txBody>
            <a:bodyPr anchor="ctr"/>
            <a:p>
              <a:pPr algn="ctr">
                <a:defRPr lang="ko-KR" altLang="en-US"/>
              </a:pPr>
              <a:endParaRPr lang="en-US" altLang="ko-KR"/>
            </a:p>
          </p:txBody>
        </p:sp>
        <p:sp>
          <p:nvSpPr>
            <p:cNvPr id="10" name=""/>
            <p:cNvSpPr/>
            <p:nvPr/>
          </p:nvSpPr>
          <p:spPr>
            <a:xfrm rot="10800000">
              <a:off x="3672466" y="5238365"/>
              <a:ext cx="5490588" cy="1410652"/>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1" name=""/>
            <p:cNvSpPr/>
            <p:nvPr/>
          </p:nvSpPr>
          <p:spPr>
            <a:xfrm rot="10800000">
              <a:off x="8223873" y="5072085"/>
              <a:ext cx="931774" cy="1548196"/>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Lst>
              <a:cxnLst>
                <a:cxn ang="0">
                  <a:pos x="connsiteX0" y="connsiteY0"/>
                </a:cxn>
                <a:cxn ang="0">
                  <a:pos x="connsiteX1" y="connsiteY1"/>
                </a:cxn>
                <a:cxn ang="0">
                  <a:pos x="connsiteX2" y="connsiteY2"/>
                </a:cxn>
                <a:cxn ang="0">
                  <a:pos x="connsiteX3" y="connsiteY3"/>
                </a:cxn>
              </a:cxnLst>
              <a:rect l="l" t="t" r="r" b="b"/>
              <a:pathLst>
                <a:path w="931063" h="2822504">
                  <a:moveTo>
                    <a:pt x="6350" y="2822504"/>
                  </a:moveTo>
                  <a:cubicBezTo>
                    <a:pt x="4233" y="1881669"/>
                    <a:pt x="2117" y="940835"/>
                    <a:pt x="0" y="0"/>
                  </a:cubicBezTo>
                  <a:lnTo>
                    <a:pt x="931063" y="2521723"/>
                  </a:lnTo>
                  <a:lnTo>
                    <a:pt x="6350" y="2822504"/>
                  </a:lnTo>
                </a:path>
              </a:pathLst>
            </a:custGeom>
            <a:solidFill>
              <a:schemeClr val="accent1">
                <a:alpha val="74000"/>
              </a:schemeClr>
            </a:solidFill>
            <a:ln w="9525">
              <a:noFill/>
              <a:round/>
            </a:ln>
          </p:spPr>
          <p:txBody>
            <a:bodyPr anchor="ctr"/>
            <a:p>
              <a:pPr algn="ctr">
                <a:defRPr lang="ko-KR" altLang="en-US"/>
              </a:pPr>
              <a:endParaRPr lang="en-US" altLang="ko-KR"/>
            </a:p>
          </p:txBody>
        </p:sp>
        <p:sp>
          <p:nvSpPr>
            <p:cNvPr id="12" name=""/>
            <p:cNvSpPr/>
            <p:nvPr/>
          </p:nvSpPr>
          <p:spPr>
            <a:xfrm rot="16200000">
              <a:off x="2776226" y="337116"/>
              <a:ext cx="3592895" cy="9202494"/>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 name="connsiteX0" fmla="*/ 1662729 w 3592895"/>
                <a:gd name="connsiteY0" fmla="*/ 6885432 h 6899132"/>
                <a:gd name="connsiteX1" fmla="*/ 0 w 3592895"/>
                <a:gd name="connsiteY1" fmla="*/ 0 h 6899132"/>
                <a:gd name="connsiteX2" fmla="*/ 3592895 w 3592895"/>
                <a:gd name="connsiteY2" fmla="*/ 6899132 h 6899132"/>
                <a:gd name="connsiteX3" fmla="*/ 1662729 w 3592895"/>
                <a:gd name="connsiteY3" fmla="*/ 6885432 h 6899132"/>
              </a:gdLst>
              <a:cxnLst>
                <a:cxn ang="0">
                  <a:pos x="connsiteX0" y="connsiteY0"/>
                </a:cxn>
                <a:cxn ang="0">
                  <a:pos x="connsiteX1" y="connsiteY1"/>
                </a:cxn>
                <a:cxn ang="0">
                  <a:pos x="connsiteX2" y="connsiteY2"/>
                </a:cxn>
                <a:cxn ang="0">
                  <a:pos x="connsiteX3" y="connsiteY3"/>
                </a:cxn>
              </a:cxnLst>
              <a:rect l="l" t="t" r="r" b="b"/>
              <a:pathLst>
                <a:path w="3592895" h="6899132">
                  <a:moveTo>
                    <a:pt x="1662729" y="6885432"/>
                  </a:moveTo>
                  <a:lnTo>
                    <a:pt x="0" y="0"/>
                  </a:lnTo>
                  <a:lnTo>
                    <a:pt x="3592895" y="6899132"/>
                  </a:lnTo>
                  <a:lnTo>
                    <a:pt x="1662729" y="6885432"/>
                  </a:lnTo>
                </a:path>
              </a:pathLst>
            </a:custGeom>
            <a:solidFill>
              <a:schemeClr val="accent3">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title" idx="0"/>
          </p:nvPr>
        </p:nvSpPr>
        <p:spPr>
          <a:xfrm>
            <a:off x="761962" y="2357419"/>
            <a:ext cx="10363199" cy="928705"/>
          </a:xfrm>
        </p:spPr>
        <p:txBody>
          <a:bodyPr anchor="t"/>
          <a:lstStyle>
            <a:lvl1pPr algn="l">
              <a:defRPr sz="5400" b="0" cap="all"/>
            </a:lvl1pPr>
          </a:lstStyle>
          <a:p>
            <a:pPr lvl="0">
              <a:defRPr lang="ko-KR" altLang="en-US"/>
            </a:pPr>
            <a:r>
              <a:rPr lang="ko-KR" altLang="en-US"/>
              <a:t>마스터 제목 스타일 편집</a:t>
            </a:r>
            <a:endParaRPr lang="ko-KR" altLang="en-US"/>
          </a:p>
        </p:txBody>
      </p:sp>
      <p:sp>
        <p:nvSpPr>
          <p:cNvPr id="3" name=""/>
          <p:cNvSpPr>
            <a:spLocks noGrp="1"/>
          </p:cNvSpPr>
          <p:nvPr>
            <p:ph type="body" idx="1"/>
          </p:nvPr>
        </p:nvSpPr>
        <p:spPr>
          <a:xfrm>
            <a:off x="761962" y="1807030"/>
            <a:ext cx="10363199" cy="550390"/>
          </a:xfrm>
        </p:spPr>
        <p:txBody>
          <a:bodyPr anchor="b">
            <a:noAutofit/>
          </a:bodyPr>
          <a:lstStyle>
            <a:lvl1pPr marL="0" indent="0">
              <a:buNone/>
              <a:defRPr sz="24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lang="ko-KR" altLang="en-US"/>
            </a:pPr>
            <a:r>
              <a:rPr lang="ko-KR" altLang="en-US"/>
              <a:t>마스터 텍스트 스타일을 편집합니다</a:t>
            </a:r>
            <a:endParaRPr lang="ko-KR" altLang="en-US"/>
          </a:p>
        </p:txBody>
      </p:sp>
      <p:sp>
        <p:nvSpPr>
          <p:cNvPr id="4" name=""/>
          <p:cNvSpPr>
            <a:spLocks noGrp="1"/>
          </p:cNvSpPr>
          <p:nvPr>
            <p:ph type="dt" sz="half" idx="10"/>
          </p:nvPr>
        </p:nvSpPr>
        <p:spPr/>
        <p:txBody>
          <a:bodyPr/>
          <a:lstStyle/>
          <a:p>
            <a:pPr>
              <a:defRPr lang="ko-KR" altLang="en-US"/>
            </a:pPr>
            <a:fld id="{21794FCA-B30B-4B0B-A06E-872BCCC939B8}" type="datetime1">
              <a:rPr lang="ko-KR" altLang="en-US"/>
              <a:pPr>
                <a:defRPr lang="ko-KR" altLang="en-US"/>
              </a:pPr>
              <a:t>2015-07-13</a:t>
            </a:fld>
            <a:endParaRPr lang="en-US"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en-US" altLang="en-US"/>
              <a:pPr>
                <a:defRPr lang="ko-KR" altLang="en-US"/>
              </a:pPr>
              <a:t>‹#›</a:t>
            </a:fld>
            <a:endParaRPr lang="en-US"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2개" type="twoObj" preserve="1">
  <p:cSld name="제목 및 내용 2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sz="half" idx="1"/>
          </p:nvPr>
        </p:nvSpPr>
        <p:spPr>
          <a:xfrm>
            <a:off x="609599" y="1600200"/>
            <a:ext cx="5384799"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sz="half" idx="2"/>
          </p:nvPr>
        </p:nvSpPr>
        <p:spPr>
          <a:xfrm>
            <a:off x="6197599" y="1600200"/>
            <a:ext cx="5384799"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5" name=""/>
          <p:cNvSpPr>
            <a:spLocks noGrp="1"/>
          </p:cNvSpPr>
          <p:nvPr>
            <p:ph type="dt" sz="half" idx="10"/>
          </p:nvPr>
        </p:nvSpPr>
        <p:spPr/>
        <p:txBody>
          <a:bodyPr/>
          <a:lstStyle/>
          <a:p>
            <a:pPr>
              <a:defRPr lang="ko-KR" altLang="en-US"/>
            </a:pPr>
            <a:fld id="{82B4FBC9-0152-4321-B5AE-8A4D40C68623}" type="datetime1">
              <a:rPr lang="ko-KR" altLang="en-US"/>
              <a:pPr>
                <a:defRPr lang="ko-KR" altLang="en-US"/>
              </a:pPr>
              <a:t>2015-07-13</a:t>
            </a:fld>
            <a:endParaRPr lang="ko-KR" altLang="en-US"/>
          </a:p>
        </p:txBody>
      </p:sp>
      <p:sp>
        <p:nvSpPr>
          <p:cNvPr id="6" name=""/>
          <p:cNvSpPr>
            <a:spLocks noGrp="1"/>
          </p:cNvSpPr>
          <p:nvPr>
            <p:ph type="ftr" sz="quarter" idx="11"/>
          </p:nvPr>
        </p:nvSpPr>
        <p:spPr/>
        <p:txBody>
          <a:bodyPr/>
          <a:lstStyle/>
          <a:p>
            <a:pPr>
              <a:defRPr lang="ko-KR" altLang="en-US"/>
            </a:pPr>
            <a:r>
              <a:rPr lang="ko-KR" altLang="en-US"/>
              <a:t/>
            </a:r>
            <a:endParaRPr lang="ko-KR" altLang="en-US"/>
          </a:p>
        </p:txBody>
      </p:sp>
      <p:sp>
        <p:nvSpPr>
          <p:cNvPr id="7"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만" type="titleOnly" preserve="1">
  <p:cSld name="제목만">
    <p:spTree>
      <p:nvGrpSpPr>
        <p:cNvPr id="1" name=""/>
        <p:cNvGrpSpPr/>
        <p:nvPr/>
      </p:nvGrpSpPr>
      <p:grpSpPr>
        <a:xfrm>
          <a:off x="0" y="0"/>
          <a:ext cx="0" cy="0"/>
          <a:chOff x="0" y="0"/>
          <a:chExt cx="0" cy="0"/>
        </a:xfrm>
      </p:grpSpPr>
      <p:sp>
        <p:nvSpPr>
          <p:cNvPr id="3" name=""/>
          <p:cNvSpPr>
            <a:spLocks noGrp="1"/>
          </p:cNvSpPr>
          <p:nvPr>
            <p:ph type="dt" sz="half" idx="10"/>
          </p:nvPr>
        </p:nvSpPr>
        <p:spPr/>
        <p:txBody>
          <a:bodyPr/>
          <a:lstStyle/>
          <a:p>
            <a:pPr>
              <a:defRPr lang="ko-KR" altLang="en-US"/>
            </a:pPr>
            <a:fld id="{F5271060-A817-4E00-9021-886881503EBB}" type="datetime1">
              <a:rPr lang="ko-KR" altLang="en-US"/>
              <a:pPr>
                <a:defRPr lang="ko-KR" altLang="en-US"/>
              </a:pPr>
              <a:t>2015-07-13</a:t>
            </a:fld>
            <a:endParaRPr lang="ko-KR" altLang="en-US"/>
          </a:p>
        </p:txBody>
      </p:sp>
      <p:sp>
        <p:nvSpPr>
          <p:cNvPr id="4" name=""/>
          <p:cNvSpPr>
            <a:spLocks noGrp="1"/>
          </p:cNvSpPr>
          <p:nvPr>
            <p:ph type="ftr" sz="quarter" idx="11"/>
          </p:nvPr>
        </p:nvSpPr>
        <p:spPr/>
        <p:txBody>
          <a:bodyPr/>
          <a:lstStyle/>
          <a:p>
            <a:pPr>
              <a:defRPr lang="ko-KR" altLang="en-US"/>
            </a:pPr>
            <a:r>
              <a:rPr lang="ko-KR" altLang="en-US"/>
              <a:t/>
            </a:r>
            <a:endParaRPr lang="ko-KR" altLang="en-US"/>
          </a:p>
        </p:txBody>
      </p:sp>
      <p:sp>
        <p:nvSpPr>
          <p:cNvPr id="5"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
        <p:nvSpPr>
          <p:cNvPr id="6" name=""/>
          <p:cNvSpPr>
            <a:spLocks noGrp="1"/>
          </p:cNvSpPr>
          <p:nvPr>
            <p:ph type="title" idx="0"/>
          </p:nvPr>
        </p:nvSpPr>
        <p:spPr>
          <a:xfrm>
            <a:off x="431799" y="123802"/>
            <a:ext cx="11302999" cy="939784"/>
          </a:xfrm>
          <a:prstGeom prst="rect">
            <a:avLst/>
          </a:prstGeom>
        </p:spPr>
        <p:txBody>
          <a:bodyPr vert="horz" lIns="91440" tIns="45720" rIns="91440" bIns="45720" anchor="ctr"/>
          <a:lstStyle/>
          <a:p>
            <a:pPr lvl="0">
              <a:defRPr lang="ko-KR" altLang="en-US"/>
            </a:pPr>
            <a:r>
              <a:rPr lang="ko-KR" altLang="en-US"/>
              <a:t>마스터 제목 스타일 편집</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표" type="tbl" preserve="1">
  <p:cSld name="제목 및 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lvl1pPr>
              <a:defRPr/>
            </a:lvl1pPr>
          </a:lstStyle>
          <a:p>
            <a:pPr lvl="0">
              <a:defRPr lang="ko-KR" altLang="en-US"/>
            </a:pPr>
            <a:r>
              <a:rPr lang="ko-KR" altLang="en-US"/>
              <a:t>마스터 제목 스타일 편집</a:t>
            </a:r>
            <a:endParaRPr lang="ko-KR" altLang="en-US"/>
          </a:p>
        </p:txBody>
      </p:sp>
      <p:sp>
        <p:nvSpPr>
          <p:cNvPr id="3" name=""/>
          <p:cNvSpPr>
            <a:spLocks noGrp="1" noTextEdit="1"/>
          </p:cNvSpPr>
          <p:nvPr>
            <p:ph type="tbl" sz="quarter" idx="13"/>
          </p:nvPr>
        </p:nvSpPr>
        <p:spPr>
          <a:xfrm>
            <a:off x="608037" y="1214422"/>
            <a:ext cx="10972799" cy="4953841"/>
          </a:xfrm>
        </p:spPr>
        <p:txBody>
          <a:bodyPr/>
          <a:lstStyle>
            <a:lvl1pPr>
              <a:buNone/>
              <a:defRPr/>
            </a:lvl1pPr>
          </a:lstStyle>
          <a:p>
            <a:pPr lvl="0">
              <a:defRPr lang="ko-KR" altLang="en-US"/>
            </a:pPr>
            <a:r>
              <a:rPr lang="ko-KR" altLang="en-US"/>
              <a:t>표를 추가하려면 아이콘을 클릭하십시오</a:t>
            </a:r>
            <a:endParaRPr lang="ko-KR" altLang="en-US"/>
          </a:p>
        </p:txBody>
      </p:sp>
      <p:sp>
        <p:nvSpPr>
          <p:cNvPr id="7" name=""/>
          <p:cNvSpPr>
            <a:spLocks noGrp="1"/>
          </p:cNvSpPr>
          <p:nvPr>
            <p:ph type="dt" sz="half" idx="2"/>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47ABBE4F-A180-451B-976B-207E95DDA7FB}" type="datetime1">
              <a:rPr lang="ko-KR" altLang="en-US"/>
              <a:pPr>
                <a:defRPr lang="ko-KR" altLang="en-US"/>
              </a:pPr>
              <a:t>2015-07-13</a:t>
            </a:fld>
            <a:endParaRPr lang="ko-KR" altLang="en-US"/>
          </a:p>
        </p:txBody>
      </p:sp>
      <p:sp>
        <p:nvSpPr>
          <p:cNvPr id="8" name=""/>
          <p:cNvSpPr>
            <a:spLocks noGrp="1"/>
          </p:cNvSpPr>
          <p:nvPr>
            <p:ph type="ftr" sz="quarter" idx="3"/>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9" name=""/>
          <p:cNvSpPr>
            <a:spLocks noGrp="1"/>
          </p:cNvSpPr>
          <p:nvPr>
            <p:ph type="sldNum" sz="quarter" idx="4"/>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4개" type="fourObj" preserve="1">
  <p:cSld name="제목 및 내용 4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sz="quarter" idx="1"/>
          </p:nvPr>
        </p:nvSpPr>
        <p:spPr>
          <a:xfrm>
            <a:off x="609599" y="1277872"/>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sz="quarter" idx="2"/>
          </p:nvPr>
        </p:nvSpPr>
        <p:spPr>
          <a:xfrm>
            <a:off x="6197599" y="1277872"/>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5" name=""/>
          <p:cNvSpPr>
            <a:spLocks noGrp="1"/>
          </p:cNvSpPr>
          <p:nvPr>
            <p:ph sz="quarter" idx="3"/>
          </p:nvPr>
        </p:nvSpPr>
        <p:spPr>
          <a:xfrm>
            <a:off x="608037" y="3786190"/>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6" name=""/>
          <p:cNvSpPr>
            <a:spLocks noGrp="1"/>
          </p:cNvSpPr>
          <p:nvPr>
            <p:ph sz="quarter" idx="4"/>
          </p:nvPr>
        </p:nvSpPr>
        <p:spPr>
          <a:xfrm>
            <a:off x="6196037" y="3786190"/>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10" name=""/>
          <p:cNvSpPr>
            <a:spLocks noGrp="1"/>
          </p:cNvSpPr>
          <p:nvPr>
            <p:ph type="dt" sz="half" idx="10"/>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F0DB8ECF-E18C-4D8D-A7A0-FA2FABCA5290}" type="datetime1">
              <a:rPr lang="ko-KR" altLang="en-US"/>
              <a:pPr>
                <a:defRPr lang="ko-KR" altLang="en-US"/>
              </a:pPr>
              <a:t>2015-07-13</a:t>
            </a:fld>
            <a:endParaRPr lang="ko-KR" altLang="en-US"/>
          </a:p>
        </p:txBody>
      </p:sp>
      <p:sp>
        <p:nvSpPr>
          <p:cNvPr id="11" name=""/>
          <p:cNvSpPr>
            <a:spLocks noGrp="1"/>
          </p:cNvSpPr>
          <p:nvPr>
            <p:ph type="ftr" sz="quarter" idx="11"/>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12" name=""/>
          <p:cNvSpPr>
            <a:spLocks noGrp="1"/>
          </p:cNvSpPr>
          <p:nvPr>
            <p:ph type="sldNum" sz="quarter" idx="12"/>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그림 및 설명" type="picTx" preserve="1">
  <p:cSld name="그림 및 설명">
    <p:spTree>
      <p:nvGrpSpPr>
        <p:cNvPr id="1" name=""/>
        <p:cNvGrpSpPr/>
        <p:nvPr/>
      </p:nvGrpSpPr>
      <p:grpSpPr>
        <a:xfrm>
          <a:off x="0" y="0"/>
          <a:ext cx="0" cy="0"/>
          <a:chOff x="0" y="0"/>
          <a:chExt cx="0" cy="0"/>
        </a:xfrm>
      </p:grpSpPr>
      <p:sp>
        <p:nvSpPr>
          <p:cNvPr id="20" name=""/>
          <p:cNvSpPr/>
          <p:nvPr/>
        </p:nvSpPr>
        <p:spPr>
          <a:xfrm rot="5400000">
            <a:off x="-3300803" y="3300663"/>
            <a:ext cx="6887028" cy="28570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nvGrpSpPr>
          <p:cNvPr id="21" name=""/>
          <p:cNvGrpSpPr/>
          <p:nvPr/>
        </p:nvGrpSpPr>
        <p:grpSpPr>
          <a:xfrm rot="0" flipH="1">
            <a:off x="-2" y="0"/>
            <a:ext cx="12192001" cy="6858001"/>
            <a:chOff x="-1" y="0"/>
            <a:chExt cx="9144001" cy="6858001"/>
          </a:xfrm>
        </p:grpSpPr>
        <p:sp>
          <p:nvSpPr>
            <p:cNvPr id="22"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chemeClr val="accent2">
                <a:lumMod val="50000"/>
                <a:lumOff val="50000"/>
                <a:alpha val="20000"/>
              </a:schemeClr>
            </a:solidFill>
            <a:ln w="9525">
              <a:noFill/>
              <a:round/>
            </a:ln>
          </p:spPr>
          <p:txBody>
            <a:bodyPr anchor="ctr"/>
            <a:p>
              <a:pPr algn="ctr">
                <a:defRPr lang="ko-KR" altLang="en-US"/>
              </a:pPr>
              <a:endParaRPr lang="en-US" altLang="ko-KR"/>
            </a:p>
          </p:txBody>
        </p:sp>
        <p:grpSp>
          <p:nvGrpSpPr>
            <p:cNvPr id="23" name=""/>
            <p:cNvGrpSpPr/>
            <p:nvPr/>
          </p:nvGrpSpPr>
          <p:grpSpPr>
            <a:xfrm rot="0">
              <a:off x="-1" y="0"/>
              <a:ext cx="9144001" cy="6858001"/>
              <a:chOff x="-1" y="0"/>
              <a:chExt cx="9144001" cy="6858001"/>
            </a:xfrm>
          </p:grpSpPr>
          <p:sp>
            <p:nvSpPr>
              <p:cNvPr id="24"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40000"/>
                  <a:lumOff val="60000"/>
                  <a:alpha val="80000"/>
                </a:schemeClr>
              </a:solidFill>
              <a:ln w="9525">
                <a:noFill/>
                <a:round/>
              </a:ln>
            </p:spPr>
            <p:txBody>
              <a:bodyPr anchor="ctr"/>
              <a:p>
                <a:pPr algn="ctr">
                  <a:defRPr lang="ko-KR" altLang="en-US"/>
                </a:pPr>
                <a:endParaRPr lang="en-US" altLang="ko-KR"/>
              </a:p>
            </p:txBody>
          </p:sp>
          <p:sp>
            <p:nvSpPr>
              <p:cNvPr id="25"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chemeClr val="accent2">
                  <a:lumMod val="50000"/>
                  <a:lumOff val="50000"/>
                  <a:alpha val="20000"/>
                </a:schemeClr>
              </a:solidFill>
              <a:ln w="9525">
                <a:noFill/>
                <a:round/>
              </a:ln>
            </p:spPr>
            <p:txBody>
              <a:bodyPr anchor="ctr"/>
              <a:p>
                <a:pPr algn="ctr">
                  <a:defRPr lang="ko-KR" altLang="en-US"/>
                </a:pPr>
                <a:endParaRPr lang="en-US" altLang="ko-KR"/>
              </a:p>
            </p:txBody>
          </p:sp>
          <p:sp>
            <p:nvSpPr>
              <p:cNvPr id="26"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chemeClr val="accent2">
                  <a:lumMod val="25000"/>
                  <a:lumOff val="75000"/>
                  <a:alpha val="32000"/>
                </a:schemeClr>
              </a:solidFill>
              <a:ln w="9525">
                <a:noFill/>
                <a:round/>
              </a:ln>
            </p:spPr>
            <p:txBody>
              <a:bodyPr anchor="ctr"/>
              <a:p>
                <a:pPr algn="ctr">
                  <a:defRPr lang="ko-KR" altLang="en-US"/>
                </a:pPr>
                <a:endParaRPr lang="en-US" altLang="ko-KR"/>
              </a:p>
            </p:txBody>
          </p:sp>
          <p:sp>
            <p:nvSpPr>
              <p:cNvPr id="27"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alpha val="75000"/>
                </a:schemeClr>
              </a:solidFill>
              <a:ln w="9525">
                <a:noFill/>
                <a:round/>
              </a:ln>
            </p:spPr>
            <p:txBody>
              <a:bodyPr anchor="ctr"/>
              <a:p>
                <a:pPr algn="ctr">
                  <a:defRPr lang="ko-KR" altLang="en-US"/>
                </a:pPr>
                <a:endParaRPr lang="en-US" altLang="ko-KR"/>
              </a:p>
            </p:txBody>
          </p:sp>
          <p:sp>
            <p:nvSpPr>
              <p:cNvPr id="28" name=""/>
              <p:cNvSpPr/>
              <p:nvPr/>
            </p:nvSpPr>
            <p:spPr>
              <a:xfrm>
                <a:off x="0" y="3143248"/>
                <a:ext cx="2088010" cy="3477128"/>
              </a:xfrm>
              <a:custGeom>
                <a:avLst/>
                <a:gdLst>
                  <a:gd name="connsiteX0" fmla="*/ 1074 w 1779"/>
                  <a:gd name="connsiteY0" fmla="*/ 0 h 2893"/>
                  <a:gd name="connsiteX1" fmla="*/ 0 w 1779"/>
                  <a:gd name="connsiteY1" fmla="*/ 2893 h 2893"/>
                  <a:gd name="connsiteX2" fmla="*/ 1779 w 1779"/>
                  <a:gd name="connsiteY2" fmla="*/ 2604 h 2893"/>
                  <a:gd name="connsiteX3" fmla="*/ 1074 w 1779"/>
                  <a:gd name="connsiteY3" fmla="*/ 0 h 2893"/>
                  <a:gd name="connsiteX0" fmla="*/ 1074 w 1755"/>
                  <a:gd name="connsiteY0" fmla="*/ 0 h 2893"/>
                  <a:gd name="connsiteX1" fmla="*/ 0 w 1755"/>
                  <a:gd name="connsiteY1" fmla="*/ 2893 h 2893"/>
                  <a:gd name="connsiteX2" fmla="*/ 1755 w 1755"/>
                  <a:gd name="connsiteY2" fmla="*/ 2525 h 2893"/>
                  <a:gd name="connsiteX3" fmla="*/ 1074 w 1755"/>
                  <a:gd name="connsiteY3" fmla="*/ 0 h 2893"/>
                </a:gdLst>
                <a:cxnLst>
                  <a:cxn ang="0">
                    <a:pos x="connsiteX0" y="connsiteY0"/>
                  </a:cxn>
                  <a:cxn ang="0">
                    <a:pos x="connsiteX1" y="connsiteY1"/>
                  </a:cxn>
                  <a:cxn ang="0">
                    <a:pos x="connsiteX2" y="connsiteY2"/>
                  </a:cxn>
                  <a:cxn ang="0">
                    <a:pos x="connsiteX3" y="connsiteY3"/>
                  </a:cxn>
                </a:cxnLst>
                <a:rect l="l" t="t" r="r" b="b"/>
                <a:pathLst>
                  <a:path w="1755" h="2893">
                    <a:moveTo>
                      <a:pt x="1074" y="0"/>
                    </a:moveTo>
                    <a:lnTo>
                      <a:pt x="0" y="2893"/>
                    </a:lnTo>
                    <a:lnTo>
                      <a:pt x="1755" y="2525"/>
                    </a:lnTo>
                    <a:lnTo>
                      <a:pt x="1074" y="0"/>
                    </a:lnTo>
                  </a:path>
                </a:pathLst>
              </a:custGeom>
              <a:solidFill>
                <a:schemeClr val="accent2">
                  <a:lumMod val="50000"/>
                  <a:lumOff val="50000"/>
                  <a:alpha val="25000"/>
                </a:schemeClr>
              </a:solidFill>
              <a:ln w="9525">
                <a:noFill/>
                <a:round/>
              </a:ln>
            </p:spPr>
            <p:txBody>
              <a:bodyPr anchor="ctr"/>
              <a:p>
                <a:pPr algn="ctr">
                  <a:defRPr lang="ko-KR" altLang="en-US"/>
                </a:pPr>
                <a:endParaRPr lang="en-US" altLang="ko-KR"/>
              </a:p>
            </p:txBody>
          </p:sp>
          <p:sp>
            <p:nvSpPr>
              <p:cNvPr id="29"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3">
                  <a:lumMod val="40000"/>
                  <a:lumOff val="60000"/>
                  <a:alpha val="50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952463" y="4772044"/>
            <a:ext cx="8680109" cy="566738"/>
          </a:xfrm>
        </p:spPr>
        <p:txBody>
          <a:bodyPr anchor="b"/>
          <a:lstStyle>
            <a:lvl1pPr algn="l">
              <a:defRPr sz="2000" b="0"/>
            </a:lvl1pPr>
          </a:lstStyle>
          <a:p>
            <a:pPr lvl="0">
              <a:defRPr lang="ko-KR" altLang="en-US"/>
            </a:pPr>
            <a:r>
              <a:rPr lang="ko-KR" altLang="en-US"/>
              <a:t>마스터 제목 스타일 편집</a:t>
            </a:r>
            <a:endParaRPr lang="ko-KR" altLang="en-US"/>
          </a:p>
        </p:txBody>
      </p:sp>
      <p:sp>
        <p:nvSpPr>
          <p:cNvPr id="3" name=""/>
          <p:cNvSpPr>
            <a:spLocks noGrp="1" noTextEdit="1"/>
          </p:cNvSpPr>
          <p:nvPr>
            <p:ph type="pic" idx="1"/>
          </p:nvPr>
        </p:nvSpPr>
        <p:spPr>
          <a:xfrm>
            <a:off x="952463" y="584219"/>
            <a:ext cx="868010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lang="ko-KR" altLang="en-US"/>
            </a:pPr>
            <a:r>
              <a:rPr lang="ko-KR" altLang="en-US"/>
              <a:t>그림을 추가하려면 아이콘을 클릭하십시오</a:t>
            </a:r>
            <a:endParaRPr lang="ko-KR" altLang="en-US"/>
          </a:p>
        </p:txBody>
      </p:sp>
      <p:sp>
        <p:nvSpPr>
          <p:cNvPr id="4" name=""/>
          <p:cNvSpPr>
            <a:spLocks noGrp="1"/>
          </p:cNvSpPr>
          <p:nvPr>
            <p:ph type="body" sz="half" idx="2"/>
          </p:nvPr>
        </p:nvSpPr>
        <p:spPr>
          <a:xfrm>
            <a:off x="952463" y="5338782"/>
            <a:ext cx="868010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lang="ko-KR" altLang="en-US"/>
            </a:pPr>
            <a:r>
              <a:rPr lang="ko-KR" altLang="en-US"/>
              <a:t>마스터 텍스트 스타일을 편집합니다</a:t>
            </a:r>
            <a:endParaRPr lang="ko-KR" altLang="en-US"/>
          </a:p>
        </p:txBody>
      </p:sp>
      <p:sp>
        <p:nvSpPr>
          <p:cNvPr id="18" name=""/>
          <p:cNvSpPr>
            <a:spLocks noGrp="1"/>
          </p:cNvSpPr>
          <p:nvPr>
            <p:ph type="dt" sz="half" idx="10"/>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8C9FE912-2C94-4152-970B-97CA7CEA7709}" type="datetime1">
              <a:rPr lang="ko-KR" altLang="en-US"/>
              <a:pPr>
                <a:defRPr lang="ko-KR" altLang="en-US"/>
              </a:pPr>
              <a:t>2015-07-13</a:t>
            </a:fld>
            <a:endParaRPr lang="ko-KR" altLang="en-US"/>
          </a:p>
        </p:txBody>
      </p:sp>
      <p:sp>
        <p:nvSpPr>
          <p:cNvPr id="19" name=""/>
          <p:cNvSpPr>
            <a:spLocks noGrp="1"/>
          </p:cNvSpPr>
          <p:nvPr>
            <p:ph type="ftr" sz="quarter" idx="3"/>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30" name=""/>
          <p:cNvSpPr>
            <a:spLocks noGrp="1"/>
          </p:cNvSpPr>
          <p:nvPr>
            <p:ph type="sldNum" sz="quarter" idx="4"/>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교차">
    <p:bg>
      <p:bgRef idx="1001">
        <a:schemeClr val="bg1"/>
      </p:bgRef>
    </p:bg>
    <p:spTree>
      <p:nvGrpSpPr>
        <p:cNvPr id="1" name=""/>
        <p:cNvGrpSpPr/>
        <p:nvPr/>
      </p:nvGrpSpPr>
      <p:grpSpPr>
        <a:xfrm>
          <a:off x="0" y="0"/>
          <a:ext cx="0" cy="0"/>
          <a:chOff x="0" y="0"/>
          <a:chExt cx="0" cy="0"/>
        </a:xfrm>
      </p:grpSpPr>
      <p:sp>
        <p:nvSpPr>
          <p:cNvPr id="100" name=""/>
          <p:cNvSpPr/>
          <p:nvPr/>
        </p:nvSpPr>
        <p:spPr>
          <a:xfrm>
            <a:off x="1732842" y="3147876"/>
            <a:ext cx="6308395" cy="3037101"/>
          </a:xfrm>
          <a:custGeom>
            <a:avLst/>
            <a:gdLst>
              <a:gd name="connsiteX0" fmla="*/ 0 w 4175"/>
              <a:gd name="connsiteY0" fmla="*/ 0 h 2538"/>
              <a:gd name="connsiteX1" fmla="*/ 12 w 4175"/>
              <a:gd name="connsiteY1" fmla="*/ 44 h 2538"/>
              <a:gd name="connsiteX2" fmla="*/ 685 w 4175"/>
              <a:gd name="connsiteY2" fmla="*/ 2538 h 2538"/>
              <a:gd name="connsiteX3" fmla="*/ 4175 w 4175"/>
              <a:gd name="connsiteY3" fmla="*/ 1923 h 2538"/>
              <a:gd name="connsiteX4" fmla="*/ 25 w 4175"/>
              <a:gd name="connsiteY4" fmla="*/ 11 h 2538"/>
              <a:gd name="connsiteX5" fmla="*/ 0 w 4175"/>
              <a:gd name="connsiteY5" fmla="*/ 0 h 2538"/>
              <a:gd name="connsiteX0" fmla="*/ 0 w 4003"/>
              <a:gd name="connsiteY0" fmla="*/ 0 h 2538"/>
              <a:gd name="connsiteX1" fmla="*/ 12 w 4003"/>
              <a:gd name="connsiteY1" fmla="*/ 44 h 2538"/>
              <a:gd name="connsiteX2" fmla="*/ 685 w 4003"/>
              <a:gd name="connsiteY2" fmla="*/ 2538 h 2538"/>
              <a:gd name="connsiteX3" fmla="*/ 4003 w 4003"/>
              <a:gd name="connsiteY3" fmla="*/ 1844 h 2538"/>
              <a:gd name="connsiteX4" fmla="*/ 25 w 4003"/>
              <a:gd name="connsiteY4" fmla="*/ 11 h 2538"/>
              <a:gd name="connsiteX5" fmla="*/ 0 w 4003"/>
              <a:gd name="connsiteY5" fmla="*/ 0 h 2538"/>
              <a:gd name="connsiteX0" fmla="*/ 0 w 4003"/>
              <a:gd name="connsiteY0" fmla="*/ 0 h 2538"/>
              <a:gd name="connsiteX1" fmla="*/ 685 w 4003"/>
              <a:gd name="connsiteY1" fmla="*/ 2538 h 2538"/>
              <a:gd name="connsiteX2" fmla="*/ 4003 w 4003"/>
              <a:gd name="connsiteY2" fmla="*/ 1844 h 2538"/>
              <a:gd name="connsiteX3" fmla="*/ 25 w 4003"/>
              <a:gd name="connsiteY3" fmla="*/ 11 h 2538"/>
              <a:gd name="connsiteX4" fmla="*/ 0 w 4003"/>
              <a:gd name="connsiteY4" fmla="*/ 0 h 2538"/>
              <a:gd name="connsiteX0" fmla="*/ 0 w 4003"/>
              <a:gd name="connsiteY0" fmla="*/ 0 h 2538"/>
              <a:gd name="connsiteX1" fmla="*/ 685 w 4003"/>
              <a:gd name="connsiteY1" fmla="*/ 2538 h 2538"/>
              <a:gd name="connsiteX2" fmla="*/ 4003 w 4003"/>
              <a:gd name="connsiteY2" fmla="*/ 1844 h 2538"/>
              <a:gd name="connsiteX3" fmla="*/ 25 w 4003"/>
              <a:gd name="connsiteY3" fmla="*/ 11 h 2538"/>
              <a:gd name="connsiteX4" fmla="*/ 0 w 4003"/>
              <a:gd name="connsiteY4" fmla="*/ 0 h 2538"/>
              <a:gd name="connsiteX0" fmla="*/ 553 w 4531"/>
              <a:gd name="connsiteY0" fmla="*/ 0 h 2527"/>
              <a:gd name="connsiteX1" fmla="*/ 1213 w 4531"/>
              <a:gd name="connsiteY1" fmla="*/ 2527 h 2527"/>
              <a:gd name="connsiteX2" fmla="*/ 4531 w 4531"/>
              <a:gd name="connsiteY2" fmla="*/ 1833 h 2527"/>
              <a:gd name="connsiteX3" fmla="*/ 553 w 4531"/>
              <a:gd name="connsiteY3" fmla="*/ 0 h 2527"/>
              <a:gd name="connsiteX0" fmla="*/ 3 w 3981"/>
              <a:gd name="connsiteY0" fmla="*/ 0 h 2527"/>
              <a:gd name="connsiteX1" fmla="*/ 663 w 3981"/>
              <a:gd name="connsiteY1" fmla="*/ 2527 h 2527"/>
              <a:gd name="connsiteX2" fmla="*/ 3981 w 3981"/>
              <a:gd name="connsiteY2" fmla="*/ 1833 h 2527"/>
              <a:gd name="connsiteX3" fmla="*/ 3 w 3981"/>
              <a:gd name="connsiteY3" fmla="*/ 0 h 2527"/>
              <a:gd name="connsiteX0" fmla="*/ 0 w 3978"/>
              <a:gd name="connsiteY0" fmla="*/ 0 h 2527"/>
              <a:gd name="connsiteX1" fmla="*/ 660 w 3978"/>
              <a:gd name="connsiteY1" fmla="*/ 2527 h 2527"/>
              <a:gd name="connsiteX2" fmla="*/ 3978 w 3978"/>
              <a:gd name="connsiteY2" fmla="*/ 1833 h 2527"/>
              <a:gd name="connsiteX3" fmla="*/ 0 w 3978"/>
              <a:gd name="connsiteY3" fmla="*/ 0 h 2527"/>
            </a:gdLst>
            <a:cxnLst>
              <a:cxn ang="0">
                <a:pos x="connsiteX0" y="connsiteY0"/>
              </a:cxn>
              <a:cxn ang="0">
                <a:pos x="connsiteX1" y="connsiteY1"/>
              </a:cxn>
              <a:cxn ang="0">
                <a:pos x="connsiteX2" y="connsiteY2"/>
              </a:cxn>
              <a:cxn ang="0">
                <a:pos x="connsiteX3" y="connsiteY3"/>
              </a:cxn>
            </a:cxnLst>
            <a:rect l="l" t="t" r="r" b="b"/>
            <a:pathLst>
              <a:path w="3978" h="2527">
                <a:moveTo>
                  <a:pt x="0" y="0"/>
                </a:moveTo>
                <a:cubicBezTo>
                  <a:pt x="90" y="449"/>
                  <a:pt x="484" y="1911"/>
                  <a:pt x="660" y="2527"/>
                </a:cubicBezTo>
                <a:lnTo>
                  <a:pt x="3978" y="1833"/>
                </a:lnTo>
                <a:lnTo>
                  <a:pt x="0" y="0"/>
                </a:lnTo>
              </a:path>
            </a:pathLst>
          </a:custGeom>
          <a:solidFill>
            <a:schemeClr val="accent4">
              <a:lumMod val="20000"/>
              <a:lumOff val="80000"/>
              <a:alpha val="26000"/>
            </a:schemeClr>
          </a:solidFill>
          <a:ln w="9525">
            <a:noFill/>
            <a:round/>
          </a:ln>
        </p:spPr>
        <p:txBody>
          <a:bodyPr anchor="ctr"/>
          <a:p>
            <a:pPr algn="ctr">
              <a:defRPr lang="ko-KR" altLang="en-US"/>
            </a:pPr>
            <a:endParaRPr lang="en-US" altLang="ko-KR"/>
          </a:p>
        </p:txBody>
      </p:sp>
      <p:grpSp>
        <p:nvGrpSpPr>
          <p:cNvPr id="107" name=""/>
          <p:cNvGrpSpPr/>
          <p:nvPr/>
        </p:nvGrpSpPr>
        <p:grpSpPr>
          <a:xfrm rot="0">
            <a:off x="-1" y="0"/>
            <a:ext cx="12192001" cy="6858001"/>
            <a:chOff x="-1" y="0"/>
            <a:chExt cx="9144001" cy="6858001"/>
          </a:xfrm>
        </p:grpSpPr>
        <p:sp>
          <p:nvSpPr>
            <p:cNvPr id="102"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rgbClr val="b6b8ba">
                <a:alpha val="15000"/>
              </a:srgbClr>
            </a:solidFill>
            <a:ln w="9525">
              <a:noFill/>
              <a:round/>
            </a:ln>
          </p:spPr>
          <p:txBody>
            <a:bodyPr anchor="ctr"/>
            <a:p>
              <a:pPr algn="ctr">
                <a:defRPr lang="ko-KR" altLang="en-US"/>
              </a:pPr>
              <a:endParaRPr lang="en-US" altLang="ko-KR"/>
            </a:p>
          </p:txBody>
        </p:sp>
        <p:grpSp>
          <p:nvGrpSpPr>
            <p:cNvPr id="106" name=""/>
            <p:cNvGrpSpPr/>
            <p:nvPr/>
          </p:nvGrpSpPr>
          <p:grpSpPr>
            <a:xfrm rot="0">
              <a:off x="-1" y="0"/>
              <a:ext cx="9144001" cy="6858001"/>
              <a:chOff x="-1" y="0"/>
              <a:chExt cx="9144001" cy="6858001"/>
            </a:xfrm>
          </p:grpSpPr>
          <p:sp>
            <p:nvSpPr>
              <p:cNvPr id="98"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20000"/>
                  <a:lumOff val="80000"/>
                  <a:alpha val="31000"/>
                </a:schemeClr>
              </a:solidFill>
              <a:ln w="9525">
                <a:noFill/>
                <a:round/>
              </a:ln>
            </p:spPr>
            <p:txBody>
              <a:bodyPr anchor="ctr"/>
              <a:p>
                <a:pPr algn="ctr">
                  <a:defRPr lang="ko-KR" altLang="en-US"/>
                </a:pPr>
                <a:endParaRPr lang="en-US" altLang="ko-KR"/>
              </a:p>
            </p:txBody>
          </p:sp>
          <p:sp>
            <p:nvSpPr>
              <p:cNvPr id="99"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rgbClr val="c6c8ca">
                  <a:alpha val="17000"/>
                </a:srgbClr>
              </a:solidFill>
              <a:ln w="9525">
                <a:noFill/>
                <a:round/>
              </a:ln>
            </p:spPr>
            <p:txBody>
              <a:bodyPr anchor="ctr"/>
              <a:p>
                <a:pPr algn="ctr">
                  <a:defRPr lang="ko-KR" altLang="en-US"/>
                </a:pPr>
                <a:endParaRPr lang="en-US" altLang="ko-KR"/>
              </a:p>
            </p:txBody>
          </p:sp>
          <p:sp>
            <p:nvSpPr>
              <p:cNvPr id="101"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rgbClr val="b6b8ba">
                  <a:alpha val="6000"/>
                </a:srgbClr>
              </a:solidFill>
              <a:ln w="9525">
                <a:noFill/>
                <a:round/>
              </a:ln>
            </p:spPr>
            <p:txBody>
              <a:bodyPr anchor="ctr"/>
              <a:p>
                <a:pPr algn="ctr">
                  <a:defRPr lang="ko-KR" altLang="en-US"/>
                </a:pPr>
                <a:endParaRPr lang="en-US" altLang="ko-KR"/>
              </a:p>
            </p:txBody>
          </p:sp>
          <p:sp>
            <p:nvSpPr>
              <p:cNvPr id="103"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lumMod val="40000"/>
                  <a:lumOff val="60000"/>
                  <a:alpha val="27000"/>
                </a:schemeClr>
              </a:solidFill>
              <a:ln w="9525">
                <a:noFill/>
                <a:round/>
              </a:ln>
            </p:spPr>
            <p:txBody>
              <a:bodyPr anchor="ctr"/>
              <a:p>
                <a:pPr algn="ctr">
                  <a:defRPr lang="ko-KR" altLang="en-US"/>
                </a:pPr>
                <a:endParaRPr lang="en-US" altLang="ko-KR"/>
              </a:p>
            </p:txBody>
          </p:sp>
          <p:sp>
            <p:nvSpPr>
              <p:cNvPr id="97"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1">
                  <a:lumMod val="40000"/>
                  <a:lumOff val="60000"/>
                  <a:alpha val="8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431799" y="123802"/>
            <a:ext cx="11302999" cy="939784"/>
          </a:xfrm>
          <a:prstGeom prst="rect">
            <a:avLst/>
          </a:prstGeom>
        </p:spPr>
        <p:txBody>
          <a:bodyPr vert="horz" lIns="91440" tIns="45720" rIns="91440" bIns="45720" anchor="ctr"/>
          <a:lstStyle/>
          <a:p>
            <a:pPr lvl="0">
              <a:defRPr lang="ko-KR" altLang="en-US"/>
            </a:pPr>
            <a:r>
              <a:rPr lang="ko-KR" altLang="en-US"/>
              <a:t>마스터 제목 스타일 편집</a:t>
            </a:r>
            <a:endParaRPr lang="ko-KR" altLang="en-US"/>
          </a:p>
        </p:txBody>
      </p:sp>
      <p:sp>
        <p:nvSpPr>
          <p:cNvPr id="3" name=""/>
          <p:cNvSpPr>
            <a:spLocks noGrp="1"/>
          </p:cNvSpPr>
          <p:nvPr>
            <p:ph type="body" idx="1"/>
          </p:nvPr>
        </p:nvSpPr>
        <p:spPr>
          <a:xfrm>
            <a:off x="431799" y="1308100"/>
            <a:ext cx="11302999" cy="4960939"/>
          </a:xfrm>
          <a:prstGeom prst="rect">
            <a:avLst/>
          </a:prstGeom>
        </p:spPr>
        <p:txBody>
          <a:bodyPr vert="horz" lIns="91440" tIns="45720" rIns="91440" bIns="45720"/>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a:p>
            <a:pPr lvl="8">
              <a:defRPr lang="ko-KR" altLang="en-US"/>
            </a:pPr>
            <a:endParaRPr lang="en-US" altLang="ko-KR"/>
          </a:p>
        </p:txBody>
      </p:sp>
      <p:sp>
        <p:nvSpPr>
          <p:cNvPr id="4" name=""/>
          <p:cNvSpPr>
            <a:spLocks noGrp="1"/>
          </p:cNvSpPr>
          <p:nvPr>
            <p:ph type="dt" sz="half" idx="2"/>
          </p:nvPr>
        </p:nvSpPr>
        <p:spPr>
          <a:xfrm>
            <a:off x="431799" y="6356350"/>
            <a:ext cx="2844799" cy="365125"/>
          </a:xfrm>
          <a:prstGeom prst="rect">
            <a:avLst/>
          </a:prstGeom>
        </p:spPr>
        <p:txBody>
          <a:bodyPr vert="horz" lIns="91440" tIns="45720" rIns="91440" bIns="45720" anchor="ctr"/>
          <a:lstStyle>
            <a:lvl1pPr algn="l">
              <a:defRPr sz="1200">
                <a:solidFill>
                  <a:schemeClr val="bg2">
                    <a:lumMod val="25000"/>
                  </a:schemeClr>
                </a:solidFill>
              </a:defRPr>
            </a:lvl1pPr>
          </a:lstStyle>
          <a:p>
            <a:pPr>
              <a:defRPr lang="ko-KR" altLang="en-US"/>
            </a:pPr>
            <a:fld id="{FD839B8E-F55D-4BF8-852C-25AF74D46B3E}" type="datetime1">
              <a:rPr lang="ko-KR" altLang="en-US"/>
              <a:pPr>
                <a:defRPr lang="ko-KR" altLang="en-US"/>
              </a:pPr>
              <a:t>2015-07-13</a:t>
            </a:fld>
            <a:endParaRPr lang="ko-KR" altLang="en-US"/>
          </a:p>
        </p:txBody>
      </p:sp>
      <p:sp>
        <p:nvSpPr>
          <p:cNvPr id="5" name=""/>
          <p:cNvSpPr>
            <a:spLocks noGrp="1"/>
          </p:cNvSpPr>
          <p:nvPr>
            <p:ph type="ftr" sz="quarter" idx="3"/>
          </p:nvPr>
        </p:nvSpPr>
        <p:spPr>
          <a:xfrm>
            <a:off x="4165599" y="6356350"/>
            <a:ext cx="3860799" cy="365125"/>
          </a:xfrm>
          <a:prstGeom prst="rect">
            <a:avLst/>
          </a:prstGeom>
        </p:spPr>
        <p:txBody>
          <a:bodyPr vert="horz" lIns="91440" tIns="45720" rIns="91440" bIns="45720" anchor="ctr"/>
          <a:lstStyle>
            <a:lvl1pPr algn="ctr">
              <a:defRPr sz="1200">
                <a:solidFill>
                  <a:schemeClr val="bg2">
                    <a:lumMod val="25000"/>
                  </a:schemeClr>
                </a:solidFill>
              </a:defRPr>
            </a:lvl1pPr>
          </a:lstStyle>
          <a:p>
            <a:pPr>
              <a:defRPr lang="ko-KR" altLang="en-US"/>
            </a:pPr>
            <a:r>
              <a:rPr lang="ko-KR" altLang="en-US"/>
              <a:t/>
            </a:r>
            <a:endParaRPr lang="ko-KR" altLang="en-US"/>
          </a:p>
        </p:txBody>
      </p:sp>
      <p:sp>
        <p:nvSpPr>
          <p:cNvPr id="6" name=""/>
          <p:cNvSpPr>
            <a:spLocks noGrp="1"/>
          </p:cNvSpPr>
          <p:nvPr>
            <p:ph type="sldNum" sz="quarter" idx="4"/>
          </p:nvPr>
        </p:nvSpPr>
        <p:spPr>
          <a:xfrm>
            <a:off x="8889999" y="6356350"/>
            <a:ext cx="2844799" cy="365125"/>
          </a:xfrm>
          <a:prstGeom prst="rect">
            <a:avLst/>
          </a:prstGeom>
        </p:spPr>
        <p:txBody>
          <a:bodyPr vert="horz" lIns="91440" tIns="45720" rIns="91440" bIns="45720" anchor="ctr"/>
          <a:lstStyle>
            <a:lvl1pPr algn="r">
              <a:defRPr sz="1200">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ransition xmlns:mc="http://schemas.openxmlformats.org/markup-compatibility/2006" xmlns:hp="http://schemas.haansoft.com/office/presentation/8.0" mc:Ignorable="hp" hp:hslDur="500"/>
  <p:hf sldNum="0" hdr="0" ftr="0" dt="0"/>
  <p:txStyles>
    <p:titleStyle>
      <a:lvl1pPr algn="l" defTabSz="914400" rtl="0" eaLnBrk="1" latinLnBrk="1" hangingPunct="1">
        <a:spcBef>
          <a:spcPct val="0"/>
        </a:spcBef>
        <a:buNone/>
        <a:defRPr sz="3800" kern="1200">
          <a:solidFill>
            <a:schemeClr val="accent6"/>
          </a:solidFill>
          <a:latin typeface="+mj-lt"/>
          <a:ea typeface="+mj-ea"/>
          <a:cs typeface="+mj-cs"/>
        </a:defRPr>
      </a:lvl1pPr>
    </p:titleStyle>
    <p:bodyStyle>
      <a:lvl1pPr marL="266700" indent="-306700" algn="l" defTabSz="914400" rtl="0" eaLnBrk="1" latinLnBrk="1" hangingPunct="1">
        <a:spcBef>
          <a:spcPct val="20000"/>
        </a:spcBef>
        <a:buClr>
          <a:schemeClr val="bg2">
            <a:lumMod val="25000"/>
          </a:schemeClr>
        </a:buClr>
        <a:buSzPct val="80000"/>
        <a:buFont typeface="Wingdings 3"/>
        <a:buChar char=""/>
        <a:defRPr sz="2400" kern="1200">
          <a:solidFill>
            <a:schemeClr val="bg2">
              <a:lumMod val="25000"/>
            </a:schemeClr>
          </a:solidFill>
          <a:latin typeface="+mn-lt"/>
          <a:ea typeface="+mn-ea"/>
          <a:cs typeface="+mn-cs"/>
        </a:defRPr>
      </a:lvl1pPr>
      <a:lvl2pPr marL="447675" indent="-257175" algn="l" defTabSz="914400" rtl="0" eaLnBrk="1" latinLnBrk="1" hangingPunct="1">
        <a:spcBef>
          <a:spcPct val="20000"/>
        </a:spcBef>
        <a:buClr>
          <a:schemeClr val="bg2">
            <a:lumMod val="50000"/>
          </a:schemeClr>
        </a:buClr>
        <a:buFont typeface="Wingdings"/>
        <a:buChar char="§"/>
        <a:defRPr sz="2000" kern="1200">
          <a:solidFill>
            <a:schemeClr val="bg2">
              <a:lumMod val="50000"/>
            </a:schemeClr>
          </a:solidFill>
          <a:latin typeface="+mn-lt"/>
          <a:ea typeface="+mn-ea"/>
          <a:cs typeface="+mn-cs"/>
        </a:defRPr>
      </a:lvl2pPr>
      <a:lvl3pPr marL="628650" indent="-180975" algn="l" defTabSz="914400" rtl="0" eaLnBrk="1" latinLnBrk="1" hangingPunct="1">
        <a:spcBef>
          <a:spcPct val="20000"/>
        </a:spcBef>
        <a:buClr>
          <a:schemeClr val="bg2">
            <a:lumMod val="50000"/>
          </a:schemeClr>
        </a:buClr>
        <a:buFont typeface="Arial"/>
        <a:buChar char="•"/>
        <a:defRPr sz="1800" kern="1200">
          <a:solidFill>
            <a:schemeClr val="bg2">
              <a:lumMod val="50000"/>
            </a:schemeClr>
          </a:solidFill>
          <a:latin typeface="+mn-lt"/>
          <a:ea typeface="+mn-ea"/>
          <a:cs typeface="+mn-cs"/>
        </a:defRPr>
      </a:lvl3pPr>
      <a:lvl4pPr marL="809625" indent="-180975" algn="l" defTabSz="914400" rtl="0" eaLnBrk="1" latinLnBrk="1" hangingPunct="1">
        <a:spcBef>
          <a:spcPct val="20000"/>
        </a:spcBef>
        <a:buClr>
          <a:schemeClr val="bg2">
            <a:lumMod val="50000"/>
          </a:schemeClr>
        </a:buClr>
        <a:buFont typeface="Arial"/>
        <a:buChar char="–"/>
        <a:defRPr sz="1600" kern="1200">
          <a:solidFill>
            <a:schemeClr val="bg2">
              <a:lumMod val="50000"/>
            </a:schemeClr>
          </a:solidFill>
          <a:latin typeface="+mn-lt"/>
          <a:ea typeface="+mn-ea"/>
          <a:cs typeface="+mn-cs"/>
        </a:defRPr>
      </a:lvl4pPr>
      <a:lvl5pPr marL="990600" indent="-171450" algn="l" defTabSz="914400" rtl="0" eaLnBrk="1" latinLnBrk="1" hangingPunct="1">
        <a:spcBef>
          <a:spcPct val="20000"/>
        </a:spcBef>
        <a:buClr>
          <a:schemeClr val="bg2">
            <a:lumMod val="50000"/>
          </a:schemeClr>
        </a:buClr>
        <a:buFont typeface="Arial"/>
        <a:buChar char="»"/>
        <a:defRPr sz="1600" kern="1200">
          <a:solidFill>
            <a:schemeClr val="bg2">
              <a:lumMod val="50000"/>
            </a:schemeClr>
          </a:solidFill>
          <a:latin typeface="+mn-lt"/>
          <a:ea typeface="+mn-ea"/>
          <a:cs typeface="+mn-cs"/>
        </a:defRPr>
      </a:lvl5pPr>
      <a:lvl6pPr marL="1160463" indent="-173038"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6pPr>
      <a:lvl7pPr marL="1349375" indent="-188913" algn="l" defTabSz="914400" rtl="0" eaLnBrk="1" latinLnBrk="1" hangingPunct="1">
        <a:spcBef>
          <a:spcPct val="20000"/>
        </a:spcBef>
        <a:buClr>
          <a:schemeClr val="bg2">
            <a:lumMod val="50000"/>
          </a:schemeClr>
        </a:buClr>
        <a:buFont typeface="Lucida Sans Unicode"/>
        <a:buChar char="»"/>
        <a:tabLst>
          <a:tab pos="1349375" algn="l"/>
        </a:tabLst>
        <a:defRPr sz="1600" kern="1200">
          <a:solidFill>
            <a:schemeClr val="bg2">
              <a:lumMod val="50000"/>
            </a:schemeClr>
          </a:solidFill>
          <a:latin typeface="+mn-lt"/>
          <a:ea typeface="+mn-ea"/>
          <a:cs typeface="+mn-cs"/>
        </a:defRPr>
      </a:lvl7pPr>
      <a:lvl8pPr marL="1524000" indent="-174625"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8pPr>
      <a:lvl9pPr marL="1698625" indent="-174625"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 Id="rId3" Type="http://schemas.openxmlformats.org/officeDocument/2006/relationships/image" Target="../media/image13.png"  /><Relationship Id="rId4" Type="http://schemas.openxmlformats.org/officeDocument/2006/relationships/image" Target="../media/image14.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 Id="rId3" Type="http://schemas.openxmlformats.org/officeDocument/2006/relationships/image" Target="../media/image17.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24.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 Id="rId3" Type="http://schemas.openxmlformats.org/officeDocument/2006/relationships/image" Target="../media/image2.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 Id="rId3" Type="http://schemas.openxmlformats.org/officeDocument/2006/relationships/image" Target="../media/image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gif"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7.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 Id="rId3" Type="http://schemas.openxmlformats.org/officeDocument/2006/relationships/image" Target="../media/image11.jpe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ctrTitle" idx="0"/>
          </p:nvPr>
        </p:nvSpPr>
        <p:spPr/>
        <p:txBody>
          <a:bodyPr/>
          <a:lstStyle/>
          <a:p>
            <a:pPr>
              <a:defRPr/>
            </a:pPr>
            <a:r>
              <a:rPr lang="en-US" altLang="ko-KR"/>
              <a:t>git 1</a:t>
            </a:r>
            <a:r>
              <a:rPr lang="ko-KR" altLang="en-US"/>
              <a:t>주차 세미나</a:t>
            </a:r>
            <a:endParaRPr lang="ko-KR" altLang="en-US"/>
          </a:p>
        </p:txBody>
      </p:sp>
      <p:sp>
        <p:nvSpPr>
          <p:cNvPr id="3" name=""/>
          <p:cNvSpPr>
            <a:spLocks noGrp="1"/>
          </p:cNvSpPr>
          <p:nvPr>
            <p:ph type="subTitle" idx="1"/>
          </p:nvPr>
        </p:nvSpPr>
        <p:spPr>
          <a:xfrm>
            <a:off x="2270586" y="3890286"/>
            <a:ext cx="9631127" cy="1687799"/>
          </a:xfrm>
        </p:spPr>
        <p:txBody>
          <a:bodyPr/>
          <a:lstStyle/>
          <a:p>
            <a:pPr>
              <a:defRPr/>
            </a:pPr>
            <a:r>
              <a:rPr lang="en-US" altLang="ko-KR"/>
              <a:t>-</a:t>
            </a:r>
            <a:r>
              <a:rPr lang="ko-KR" altLang="en-US"/>
              <a:t> 컴공상식 </a:t>
            </a:r>
            <a:endParaRPr lang="ko-KR" altLang="en-US"/>
          </a:p>
          <a:p>
            <a:pPr>
              <a:defRPr/>
            </a:pPr>
            <a:r>
              <a:rPr lang="en-US" altLang="ko-KR"/>
              <a:t>-</a:t>
            </a:r>
            <a:r>
              <a:rPr lang="ko-KR" altLang="en-US"/>
              <a:t> </a:t>
            </a:r>
            <a:r>
              <a:rPr lang="en-US" altLang="ko-KR"/>
              <a:t>git</a:t>
            </a:r>
            <a:r>
              <a:rPr lang="ko-KR" altLang="en-US"/>
              <a:t>이란</a:t>
            </a:r>
            <a:endParaRPr lang="ko-KR" altLang="en-US"/>
          </a:p>
          <a:p>
            <a:pPr>
              <a:defRPr/>
            </a:pPr>
            <a:r>
              <a:rPr lang="en-US" altLang="ko-KR"/>
              <a:t>-</a:t>
            </a:r>
            <a:r>
              <a:rPr lang="ko-KR" altLang="en-US"/>
              <a:t> 커밋하기</a:t>
            </a:r>
            <a:endParaRPr lang="ko-KR" altLang="en-US"/>
          </a:p>
          <a:p>
            <a:pPr>
              <a:defRPr/>
            </a:pP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프로그래밍 언어 순위</a:t>
            </a:r>
            <a:endParaRPr lang="ko-KR" altLang="en-US"/>
          </a:p>
        </p:txBody>
      </p:sp>
      <p:sp>
        <p:nvSpPr>
          <p:cNvPr id="3" name=""/>
          <p:cNvSpPr>
            <a:spLocks noGrp="1"/>
          </p:cNvSpPr>
          <p:nvPr>
            <p:ph idx="1"/>
          </p:nvPr>
        </p:nvSpPr>
        <p:spPr/>
        <p:txBody>
          <a:bodyPr/>
          <a:lstStyle/>
          <a:p>
            <a:pPr>
              <a:defRPr/>
            </a:pPr>
            <a:r>
              <a:rPr lang="ko-KR" altLang="en-US"/>
              <a:t>스택오버플로우 기준</a:t>
            </a:r>
            <a:endParaRPr lang="ko-KR" altLang="en-US"/>
          </a:p>
        </p:txBody>
      </p:sp>
      <p:pic>
        <p:nvPicPr>
          <p:cNvPr id="4" name=""/>
          <p:cNvPicPr>
            <a:picLocks noChangeAspect="1"/>
          </p:cNvPicPr>
          <p:nvPr/>
        </p:nvPicPr>
        <p:blipFill rotWithShape="1">
          <a:blip r:embed="rId2"/>
          <a:stretch>
            <a:fillRect/>
          </a:stretch>
        </p:blipFill>
        <p:spPr>
          <a:xfrm>
            <a:off x="543635" y="1734105"/>
            <a:ext cx="4268556" cy="4108929"/>
          </a:xfrm>
          <a:prstGeom prst="rect">
            <a:avLst/>
          </a:prstGeom>
        </p:spPr>
      </p:pic>
      <p:sp>
        <p:nvSpPr>
          <p:cNvPr id="5" name=""/>
          <p:cNvSpPr txBox="1"/>
          <p:nvPr/>
        </p:nvSpPr>
        <p:spPr>
          <a:xfrm>
            <a:off x="1030882" y="5903679"/>
            <a:ext cx="2609453" cy="365360"/>
          </a:xfrm>
          <a:prstGeom prst="rect">
            <a:avLst/>
          </a:prstGeom>
        </p:spPr>
        <p:txBody>
          <a:bodyPr wrap="square">
            <a:spAutoFit/>
          </a:bodyPr>
          <a:p>
            <a:pPr>
              <a:defRPr/>
            </a:pPr>
            <a:r>
              <a:rPr lang="ko-KR" altLang="en-US"/>
              <a:t>개발자 언어 만족도</a:t>
            </a:r>
            <a:endParaRPr lang="ko-KR" altLang="en-US"/>
          </a:p>
        </p:txBody>
      </p:sp>
      <p:pic>
        <p:nvPicPr>
          <p:cNvPr id="6" name=""/>
          <p:cNvPicPr>
            <a:picLocks noChangeAspect="1"/>
          </p:cNvPicPr>
          <p:nvPr/>
        </p:nvPicPr>
        <p:blipFill rotWithShape="1">
          <a:blip r:embed="rId3"/>
          <a:srcRect l="11440" r="6940"/>
          <a:stretch>
            <a:fillRect/>
          </a:stretch>
        </p:blipFill>
        <p:spPr>
          <a:xfrm>
            <a:off x="4619346" y="1734105"/>
            <a:ext cx="4319142" cy="3996840"/>
          </a:xfrm>
          <a:prstGeom prst="rect">
            <a:avLst/>
          </a:prstGeom>
        </p:spPr>
      </p:pic>
      <p:sp>
        <p:nvSpPr>
          <p:cNvPr id="7" name=""/>
          <p:cNvSpPr txBox="1"/>
          <p:nvPr/>
        </p:nvSpPr>
        <p:spPr>
          <a:xfrm>
            <a:off x="4791273" y="5903679"/>
            <a:ext cx="2609453" cy="365360"/>
          </a:xfrm>
          <a:prstGeom prst="rect">
            <a:avLst/>
          </a:prstGeom>
        </p:spPr>
        <p:txBody>
          <a:bodyPr wrap="square">
            <a:spAutoFit/>
          </a:bodyPr>
          <a:p>
            <a:pPr>
              <a:defRPr/>
            </a:pPr>
            <a:r>
              <a:rPr lang="ko-KR" altLang="en-US"/>
              <a:t>개발자 언어 불만족도</a:t>
            </a:r>
            <a:endParaRPr lang="ko-KR" altLang="en-US"/>
          </a:p>
        </p:txBody>
      </p:sp>
      <p:pic>
        <p:nvPicPr>
          <p:cNvPr id="8" name=""/>
          <p:cNvPicPr>
            <a:picLocks noChangeAspect="1"/>
          </p:cNvPicPr>
          <p:nvPr/>
        </p:nvPicPr>
        <p:blipFill rotWithShape="1">
          <a:blip r:embed="rId4"/>
          <a:srcRect l="23860"/>
          <a:stretch>
            <a:fillRect/>
          </a:stretch>
        </p:blipFill>
        <p:spPr>
          <a:xfrm>
            <a:off x="8615663" y="1707529"/>
            <a:ext cx="3119135" cy="3442940"/>
          </a:xfrm>
          <a:prstGeom prst="rect">
            <a:avLst/>
          </a:prstGeom>
        </p:spPr>
      </p:pic>
      <p:sp>
        <p:nvSpPr>
          <p:cNvPr id="9" name=""/>
          <p:cNvSpPr txBox="1"/>
          <p:nvPr/>
        </p:nvSpPr>
        <p:spPr>
          <a:xfrm>
            <a:off x="8615664" y="5903679"/>
            <a:ext cx="2976561" cy="361866"/>
          </a:xfrm>
          <a:prstGeom prst="rect">
            <a:avLst/>
          </a:prstGeom>
        </p:spPr>
        <p:txBody>
          <a:bodyPr wrap="square">
            <a:spAutoFit/>
          </a:bodyPr>
          <a:p>
            <a:pPr>
              <a:defRPr/>
            </a:pPr>
            <a:r>
              <a:rPr lang="ko-KR" altLang="en-US"/>
              <a:t>개발자들이 배우고 싶은 언어</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git</a:t>
            </a:r>
            <a:r>
              <a:rPr lang="ko-KR" altLang="en-US"/>
              <a:t>이란</a:t>
            </a:r>
            <a:r>
              <a:rPr lang="en-US" altLang="ko-KR"/>
              <a:t>?</a:t>
            </a:r>
            <a:endParaRPr lang="en-US" altLang="ko-KR"/>
          </a:p>
        </p:txBody>
      </p:sp>
      <p:sp>
        <p:nvSpPr>
          <p:cNvPr id="3" name=""/>
          <p:cNvSpPr>
            <a:spLocks noGrp="1"/>
          </p:cNvSpPr>
          <p:nvPr>
            <p:ph idx="1"/>
          </p:nvPr>
        </p:nvSpPr>
        <p:spPr>
          <a:xfrm>
            <a:off x="431799" y="1308100"/>
            <a:ext cx="4962920" cy="4960939"/>
          </a:xfrm>
        </p:spPr>
        <p:txBody>
          <a:bodyPr/>
          <a:lstStyle/>
          <a:p>
            <a:pPr>
              <a:defRPr/>
            </a:pPr>
            <a:r>
              <a:rPr lang="en-US" altLang="ko-KR"/>
              <a:t>깃(Git)은 컴퓨터 파일의 변경사항을 추적하고 여러 명의 사용자들 간에 해당 파일들의 작업을 조율하기 위한 </a:t>
            </a:r>
            <a:r>
              <a:rPr lang="en-US" altLang="ko-KR" b="1">
                <a:solidFill>
                  <a:srgbClr val="ff0000"/>
                </a:solidFill>
              </a:rPr>
              <a:t>분산 버전 관리 시스템</a:t>
            </a:r>
            <a:r>
              <a:rPr lang="en-US" altLang="ko-KR"/>
              <a:t>이다. 소프트웨어 개발에서 소스 코드 관리에 주로 사용되지만어떠한 집합의 파일의 </a:t>
            </a:r>
            <a:r>
              <a:rPr lang="en-US" altLang="ko-KR">
                <a:solidFill>
                  <a:srgbClr val="ff0000"/>
                </a:solidFill>
                <a:effectLst>
                  <a:outerShdw blurRad="76200" dist="76200" dir="2700000" algn="ctr" rotWithShape="0">
                    <a:srgbClr val="000000">
                      <a:alpha val="50000"/>
                    </a:srgbClr>
                  </a:outerShdw>
                </a:effectLst>
              </a:rPr>
              <a:t>변경사항을 지속적으로 추적하기 위해 사용</a:t>
            </a:r>
            <a:r>
              <a:rPr lang="en-US" altLang="ko-KR"/>
              <a:t>될 수 있다. 기하학적 불변 이론을 바탕으로 설계됐고, 분산 버전 관리 시스템으로서 빠른 수행 속도에 중점을 두고 있는 것이 특징이며 데이터 무결성,분산, 비선형 워크플로를 지원한다.</a:t>
            </a:r>
            <a:endParaRPr lang="en-US" altLang="ko-KR"/>
          </a:p>
        </p:txBody>
      </p:sp>
      <p:pic>
        <p:nvPicPr>
          <p:cNvPr id="4" name=""/>
          <p:cNvPicPr>
            <a:picLocks noChangeAspect="1"/>
          </p:cNvPicPr>
          <p:nvPr/>
        </p:nvPicPr>
        <p:blipFill rotWithShape="1">
          <a:blip r:embed="rId2"/>
          <a:stretch>
            <a:fillRect/>
          </a:stretch>
        </p:blipFill>
        <p:spPr>
          <a:xfrm>
            <a:off x="2624533" y="123802"/>
            <a:ext cx="2293775" cy="1268412"/>
          </a:xfrm>
          <a:prstGeom prst="rect">
            <a:avLst/>
          </a:prstGeom>
        </p:spPr>
      </p:pic>
      <p:sp>
        <p:nvSpPr>
          <p:cNvPr id="5" name=""/>
          <p:cNvSpPr/>
          <p:nvPr/>
        </p:nvSpPr>
        <p:spPr>
          <a:xfrm>
            <a:off x="5878909" y="1268412"/>
            <a:ext cx="4962920"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주요 특징</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1.</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github</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을 통해 협업가능</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2.</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자신의 코드를 좀더 쉽게 관리</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3.</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로컬저장소를 활용하여 초기 설치및 깃허브를 통한 </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push/pull</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같은 일을 제외하면 네트워크를 사용할일이 없다</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git</a:t>
            </a:r>
            <a:r>
              <a:rPr lang="ko-KR" altLang="en-US"/>
              <a:t>에서 보는 파일의 상태</a:t>
            </a:r>
            <a:endParaRPr lang="ko-KR" altLang="en-US"/>
          </a:p>
        </p:txBody>
      </p:sp>
      <p:pic>
        <p:nvPicPr>
          <p:cNvPr id="5" name=""/>
          <p:cNvPicPr>
            <a:picLocks noChangeAspect="1"/>
          </p:cNvPicPr>
          <p:nvPr/>
        </p:nvPicPr>
        <p:blipFill rotWithShape="1">
          <a:blip r:embed="rId2"/>
          <a:stretch>
            <a:fillRect/>
          </a:stretch>
        </p:blipFill>
        <p:spPr>
          <a:xfrm>
            <a:off x="2028257" y="1811856"/>
            <a:ext cx="8135484" cy="3953426"/>
          </a:xfrm>
          <a:prstGeom prst="rect">
            <a:avLst/>
          </a:prstGeom>
        </p:spPr>
      </p:pic>
      <p:sp>
        <p:nvSpPr>
          <p:cNvPr id="6" name=""/>
          <p:cNvSpPr txBox="1"/>
          <p:nvPr/>
        </p:nvSpPr>
        <p:spPr>
          <a:xfrm>
            <a:off x="2221508" y="1613296"/>
            <a:ext cx="1398984" cy="365999"/>
          </a:xfrm>
          <a:prstGeom prst="rect">
            <a:avLst/>
          </a:prstGeom>
        </p:spPr>
        <p:txBody>
          <a:bodyPr wrap="square">
            <a:spAutoFit/>
          </a:bodyPr>
          <a:p>
            <a:pPr>
              <a:defRPr/>
            </a:pPr>
            <a:r>
              <a:rPr lang="ko-KR" altLang="en-US"/>
              <a:t>아무처리 </a:t>
            </a:r>
            <a:r>
              <a:rPr lang="en-US" altLang="ko-KR"/>
              <a:t>x</a:t>
            </a:r>
            <a:endParaRPr lang="en-US" altLang="ko-KR"/>
          </a:p>
        </p:txBody>
      </p:sp>
      <p:sp>
        <p:nvSpPr>
          <p:cNvPr id="7" name=""/>
          <p:cNvSpPr txBox="1"/>
          <p:nvPr/>
        </p:nvSpPr>
        <p:spPr>
          <a:xfrm>
            <a:off x="4205883" y="1628856"/>
            <a:ext cx="1398984" cy="365999"/>
          </a:xfrm>
          <a:prstGeom prst="rect">
            <a:avLst/>
          </a:prstGeom>
        </p:spPr>
        <p:txBody>
          <a:bodyPr wrap="square">
            <a:spAutoFit/>
          </a:bodyPr>
          <a:p>
            <a:pPr>
              <a:defRPr/>
            </a:pPr>
            <a:r>
              <a:rPr lang="ko-KR" altLang="en-US"/>
              <a:t>수정 </a:t>
            </a:r>
            <a:r>
              <a:rPr lang="en-US" altLang="ko-KR"/>
              <a:t>x</a:t>
            </a:r>
            <a:endParaRPr lang="en-US" altLang="ko-KR"/>
          </a:p>
        </p:txBody>
      </p:sp>
      <p:sp>
        <p:nvSpPr>
          <p:cNvPr id="8" name=""/>
          <p:cNvSpPr txBox="1"/>
          <p:nvPr/>
        </p:nvSpPr>
        <p:spPr>
          <a:xfrm>
            <a:off x="8263931" y="1634891"/>
            <a:ext cx="2033984" cy="359964"/>
          </a:xfrm>
          <a:prstGeom prst="rect">
            <a:avLst/>
          </a:prstGeom>
        </p:spPr>
        <p:txBody>
          <a:bodyPr wrap="square">
            <a:spAutoFit/>
          </a:bodyPr>
          <a:p>
            <a:pPr>
              <a:defRPr/>
            </a:pPr>
            <a:r>
              <a:rPr lang="ko-KR" altLang="en-US"/>
              <a:t>커밋해야 할파일</a:t>
            </a:r>
            <a:endParaRPr lang="ko-KR" altLang="en-US"/>
          </a:p>
        </p:txBody>
      </p:sp>
      <p:sp>
        <p:nvSpPr>
          <p:cNvPr id="9" name=""/>
          <p:cNvSpPr txBox="1"/>
          <p:nvPr/>
        </p:nvSpPr>
        <p:spPr>
          <a:xfrm>
            <a:off x="6349008" y="1628856"/>
            <a:ext cx="1398984" cy="365999"/>
          </a:xfrm>
          <a:prstGeom prst="rect">
            <a:avLst/>
          </a:prstGeom>
        </p:spPr>
        <p:txBody>
          <a:bodyPr wrap="square">
            <a:spAutoFit/>
          </a:bodyPr>
          <a:p>
            <a:pPr>
              <a:defRPr/>
            </a:pPr>
            <a:r>
              <a:rPr lang="ko-KR" altLang="en-US"/>
              <a:t>수정 </a:t>
            </a:r>
            <a:r>
              <a:rPr lang="en-US" altLang="ko-KR"/>
              <a:t>o</a:t>
            </a:r>
            <a:endParaRPr lang="en-US" altLang="ko-KR"/>
          </a:p>
        </p:txBody>
      </p:sp>
      <p:grpSp>
        <p:nvGrpSpPr>
          <p:cNvPr id="12" name=""/>
          <p:cNvGrpSpPr/>
          <p:nvPr/>
        </p:nvGrpSpPr>
        <p:grpSpPr>
          <a:xfrm rot="0">
            <a:off x="431799" y="2595562"/>
            <a:ext cx="2297017" cy="2635957"/>
            <a:chOff x="431799" y="2595562"/>
            <a:chExt cx="2297017" cy="2635957"/>
          </a:xfrm>
        </p:grpSpPr>
        <p:pic>
          <p:nvPicPr>
            <p:cNvPr id="10" name=""/>
            <p:cNvPicPr>
              <a:picLocks noChangeAspect="1"/>
            </p:cNvPicPr>
            <p:nvPr/>
          </p:nvPicPr>
          <p:blipFill rotWithShape="1">
            <a:blip r:embed="rId3"/>
            <a:srcRect r="35870"/>
            <a:stretch>
              <a:fillRect/>
            </a:stretch>
          </p:blipFill>
          <p:spPr>
            <a:xfrm>
              <a:off x="431799" y="3002359"/>
              <a:ext cx="2297017" cy="2229161"/>
            </a:xfrm>
            <a:prstGeom prst="rect">
              <a:avLst/>
            </a:prstGeom>
          </p:spPr>
        </p:pic>
        <p:cxnSp>
          <p:nvCxnSpPr>
            <p:cNvPr id="11" name=""/>
            <p:cNvCxnSpPr>
              <a:stCxn id="10" idx="0"/>
            </p:cNvCxnSpPr>
            <p:nvPr/>
          </p:nvCxnSpPr>
          <p:spPr>
            <a:xfrm flipV="1">
              <a:off x="1580307" y="2595562"/>
              <a:ext cx="790028" cy="406796"/>
            </a:xfrm>
            <a:prstGeom prst="straightConnector1">
              <a:avLst/>
            </a:prstGeom>
            <a:ln w="88900">
              <a:solidFill>
                <a:srgbClr val="ff66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git init</a:t>
            </a:r>
            <a:endParaRPr lang="en-US" altLang="ko-KR"/>
          </a:p>
        </p:txBody>
      </p:sp>
      <p:sp>
        <p:nvSpPr>
          <p:cNvPr id="3" name=""/>
          <p:cNvSpPr>
            <a:spLocks noGrp="1"/>
          </p:cNvSpPr>
          <p:nvPr>
            <p:ph idx="1"/>
          </p:nvPr>
        </p:nvSpPr>
        <p:spPr/>
        <p:txBody>
          <a:bodyPr/>
          <a:lstStyle/>
          <a:p>
            <a:pPr>
              <a:defRPr/>
            </a:pPr>
            <a:r>
              <a:rPr lang="en-US" altLang="ko-KR"/>
              <a:t>git init</a:t>
            </a:r>
            <a:r>
              <a:rPr lang="ko-KR" altLang="en-US"/>
              <a:t> </a:t>
            </a:r>
            <a:r>
              <a:rPr lang="en-US" altLang="ko-KR"/>
              <a:t>[</a:t>
            </a:r>
            <a:r>
              <a:rPr lang="ko-KR" altLang="en-US"/>
              <a:t>폴더이름</a:t>
            </a:r>
            <a:r>
              <a:rPr lang="en-US" altLang="ko-KR"/>
              <a:t>]</a:t>
            </a:r>
            <a:endParaRPr lang="en-US" altLang="ko-KR"/>
          </a:p>
          <a:p>
            <a:pPr lvl="1">
              <a:defRPr/>
            </a:pPr>
            <a:r>
              <a:rPr lang="ko-KR" altLang="en-US"/>
              <a:t>로컬 저장소 생성</a:t>
            </a:r>
            <a:endParaRPr lang="ko-KR" altLang="en-US"/>
          </a:p>
          <a:p>
            <a:pPr lvl="1">
              <a:defRPr/>
            </a:pPr>
            <a:r>
              <a:rPr lang="ko-KR" altLang="en-US"/>
              <a:t>깃을 본격적으로 사용하기 위한 명령어</a:t>
            </a:r>
            <a:endParaRPr lang="ko-KR" altLang="en-US"/>
          </a:p>
          <a:p>
            <a:pPr lvl="1">
              <a:defRPr/>
            </a:pPr>
            <a:endParaRPr lang="ko-KR" altLang="en-US"/>
          </a:p>
          <a:p>
            <a:pPr lvl="1">
              <a:defRPr/>
            </a:pPr>
            <a:endParaRPr lang="ko-KR" altLang="en-US"/>
          </a:p>
        </p:txBody>
      </p:sp>
      <p:pic>
        <p:nvPicPr>
          <p:cNvPr id="4" name=""/>
          <p:cNvPicPr>
            <a:picLocks noChangeAspect="1"/>
          </p:cNvPicPr>
          <p:nvPr/>
        </p:nvPicPr>
        <p:blipFill rotWithShape="1">
          <a:blip r:embed="rId2"/>
          <a:stretch>
            <a:fillRect/>
          </a:stretch>
        </p:blipFill>
        <p:spPr>
          <a:xfrm>
            <a:off x="5623640" y="1308100"/>
            <a:ext cx="6230220" cy="31722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사용자 정보 등록</a:t>
            </a:r>
            <a:endParaRPr lang="ko-KR" altLang="en-US"/>
          </a:p>
        </p:txBody>
      </p:sp>
      <p:sp>
        <p:nvSpPr>
          <p:cNvPr id="4" name=""/>
          <p:cNvSpPr/>
          <p:nvPr/>
        </p:nvSpPr>
        <p:spPr>
          <a:xfrm>
            <a:off x="431799" y="1496615"/>
            <a:ext cx="8465343"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깃헙및 커밋을 진행하기 위해서 </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git.exe</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설치후 최초 </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1</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회만 실시</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명령어</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a:defRPr/>
            </a:pPr>
            <a:r>
              <a:rPr lang="ko-KR" altLang="en-US" sz="2400"/>
              <a:t>git config --global user.name "본인의깃닉네임" </a:t>
            </a:r>
            <a:endParaRPr lang="ko-KR" altLang="en-US" sz="2400"/>
          </a:p>
          <a:p>
            <a:pPr>
              <a:defRPr/>
            </a:pPr>
            <a:r>
              <a:rPr lang="ko-KR" altLang="en-US" sz="2400"/>
              <a:t>git config --global user.email "본인의깃이메일"</a:t>
            </a:r>
            <a:endParaRPr lang="ko-KR" altLang="en-US" sz="2400"/>
          </a:p>
          <a:p>
            <a:pPr marL="0" indent="0">
              <a:buNone/>
              <a:defRPr/>
            </a:pP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0" indent="0" algn="l" defTabSz="914400" rtl="0" eaLnBrk="1" latinLnBrk="1" hangingPunct="1">
              <a:lnSpc>
                <a:spcPct val="100000"/>
              </a:lnSpc>
              <a:spcBef>
                <a:spcPct val="20000"/>
              </a:spcBef>
              <a:spcAft>
                <a:spcPts val="0"/>
              </a:spcAft>
              <a:buClr>
                <a:schemeClr val="bg2">
                  <a:lumMod val="25000"/>
                </a:schemeClr>
              </a:buClr>
              <a:buSzPct val="80000"/>
              <a:buFont typeface="Wingdings 3"/>
              <a:buNone/>
              <a:defRPr/>
            </a:pP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0" indent="0" algn="l" defTabSz="914400" rtl="0" eaLnBrk="1" latinLnBrk="1" hangingPunct="1">
              <a:lnSpc>
                <a:spcPct val="100000"/>
              </a:lnSpc>
              <a:spcBef>
                <a:spcPct val="20000"/>
              </a:spcBef>
              <a:spcAft>
                <a:spcPts val="0"/>
              </a:spcAft>
              <a:buClr>
                <a:schemeClr val="bg2">
                  <a:lumMod val="25000"/>
                </a:schemeClr>
              </a:buClr>
              <a:buSzPct val="80000"/>
              <a:buFont typeface="Wingdings 3"/>
              <a:buNone/>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상태 확인 하는법</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0" indent="0" algn="l" defTabSz="914400" rtl="0" eaLnBrk="1" latinLnBrk="1" hangingPunct="1">
              <a:lnSpc>
                <a:spcPct val="100000"/>
              </a:lnSpc>
              <a:spcBef>
                <a:spcPct val="20000"/>
              </a:spcBef>
              <a:spcAft>
                <a:spcPts val="0"/>
              </a:spcAft>
              <a:buClr>
                <a:schemeClr val="bg2">
                  <a:lumMod val="25000"/>
                </a:schemeClr>
              </a:buClr>
              <a:buSzPct val="80000"/>
              <a:buFont typeface="Wingdings 3"/>
              <a:buNone/>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git status</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p:txBody>
      </p:sp>
      <p:pic>
        <p:nvPicPr>
          <p:cNvPr id="5" name=""/>
          <p:cNvPicPr>
            <a:picLocks noChangeAspect="1"/>
          </p:cNvPicPr>
          <p:nvPr/>
        </p:nvPicPr>
        <p:blipFill rotWithShape="1">
          <a:blip r:embed="rId2"/>
          <a:stretch>
            <a:fillRect/>
          </a:stretch>
        </p:blipFill>
        <p:spPr>
          <a:xfrm>
            <a:off x="3309937" y="4320778"/>
            <a:ext cx="5572125" cy="23241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git </a:t>
            </a:r>
            <a:r>
              <a:rPr lang="ko-KR" altLang="en-US"/>
              <a:t>스테이징하기</a:t>
            </a:r>
            <a:endParaRPr lang="ko-KR" altLang="en-US"/>
          </a:p>
        </p:txBody>
      </p:sp>
      <p:sp>
        <p:nvSpPr>
          <p:cNvPr id="3" name=""/>
          <p:cNvSpPr>
            <a:spLocks noGrp="1"/>
          </p:cNvSpPr>
          <p:nvPr>
            <p:ph idx="1"/>
          </p:nvPr>
        </p:nvSpPr>
        <p:spPr>
          <a:xfrm>
            <a:off x="431799" y="1308100"/>
            <a:ext cx="5664201" cy="4960939"/>
          </a:xfrm>
        </p:spPr>
        <p:txBody>
          <a:bodyPr/>
          <a:lstStyle/>
          <a:p>
            <a:pPr>
              <a:defRPr/>
            </a:pPr>
            <a:r>
              <a:rPr lang="en-US" altLang="ko-KR"/>
              <a:t>git</a:t>
            </a:r>
            <a:r>
              <a:rPr lang="ko-KR" altLang="en-US"/>
              <a:t> </a:t>
            </a:r>
            <a:r>
              <a:rPr lang="en-US" altLang="ko-KR"/>
              <a:t>add [</a:t>
            </a:r>
            <a:r>
              <a:rPr lang="ko-KR" altLang="en-US"/>
              <a:t>파일명</a:t>
            </a:r>
            <a:r>
              <a:rPr lang="en-US" altLang="ko-KR"/>
              <a:t>]</a:t>
            </a:r>
            <a:endParaRPr lang="en-US" altLang="ko-KR"/>
          </a:p>
          <a:p>
            <a:pPr>
              <a:defRPr/>
            </a:pPr>
            <a:r>
              <a:rPr lang="ko-KR" altLang="en-US"/>
              <a:t>명령어 예시</a:t>
            </a:r>
            <a:endParaRPr lang="ko-KR" altLang="en-US"/>
          </a:p>
          <a:p>
            <a:pPr lvl="1">
              <a:defRPr/>
            </a:pPr>
            <a:r>
              <a:rPr lang="en-US" altLang="ko-KR"/>
              <a:t>git add abc.txt</a:t>
            </a:r>
            <a:endParaRPr lang="en-US" altLang="ko-KR"/>
          </a:p>
          <a:p>
            <a:pPr lvl="1">
              <a:defRPr/>
            </a:pPr>
            <a:r>
              <a:rPr lang="en-US" altLang="ko-KR"/>
              <a:t>git add ./</a:t>
            </a:r>
            <a:endParaRPr lang="en-US" altLang="ko-KR"/>
          </a:p>
          <a:p>
            <a:pPr lvl="1">
              <a:defRPr/>
            </a:pPr>
            <a:r>
              <a:rPr lang="en-US" altLang="ko-KR"/>
              <a:t>git add -A</a:t>
            </a:r>
            <a:endParaRPr lang="en-US" altLang="ko-KR"/>
          </a:p>
        </p:txBody>
      </p:sp>
      <p:pic>
        <p:nvPicPr>
          <p:cNvPr id="4" name=""/>
          <p:cNvPicPr>
            <a:picLocks noChangeAspect="1"/>
          </p:cNvPicPr>
          <p:nvPr/>
        </p:nvPicPr>
        <p:blipFill rotWithShape="1">
          <a:blip r:embed="rId2"/>
          <a:stretch>
            <a:fillRect/>
          </a:stretch>
        </p:blipFill>
        <p:spPr>
          <a:xfrm>
            <a:off x="4129484" y="1308100"/>
            <a:ext cx="7048500"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git</a:t>
            </a:r>
            <a:r>
              <a:rPr lang="ko-KR" altLang="en-US"/>
              <a:t> 커밋하기</a:t>
            </a:r>
            <a:endParaRPr lang="ko-KR" altLang="en-US"/>
          </a:p>
        </p:txBody>
      </p:sp>
      <p:sp>
        <p:nvSpPr>
          <p:cNvPr id="3" name=""/>
          <p:cNvSpPr>
            <a:spLocks noGrp="1"/>
          </p:cNvSpPr>
          <p:nvPr>
            <p:ph idx="1"/>
          </p:nvPr>
        </p:nvSpPr>
        <p:spPr/>
        <p:txBody>
          <a:bodyPr/>
          <a:lstStyle/>
          <a:p>
            <a:pPr>
              <a:defRPr/>
            </a:pPr>
            <a:r>
              <a:rPr lang="ko-KR" altLang="en-US"/>
              <a:t>커밋은 깃을 사용하여 버전관리를 할 수 있도록 파일을 만들어주는행위</a:t>
            </a:r>
            <a:endParaRPr lang="ko-KR" altLang="en-US"/>
          </a:p>
          <a:p>
            <a:pPr>
              <a:defRPr/>
            </a:pPr>
            <a:r>
              <a:rPr lang="en-US" altLang="ko-KR"/>
              <a:t>git commit -m “</a:t>
            </a:r>
            <a:r>
              <a:rPr lang="ko-KR" altLang="en-US"/>
              <a:t>메시지</a:t>
            </a:r>
            <a:r>
              <a:rPr lang="en-US" altLang="ko-KR"/>
              <a:t>”</a:t>
            </a:r>
            <a:endParaRPr lang="en-US" altLang="ko-KR"/>
          </a:p>
          <a:p>
            <a:pPr>
              <a:defRPr/>
            </a:pPr>
            <a:endParaRPr lang="ko-KR" altLang="en-US"/>
          </a:p>
          <a:p>
            <a:pPr>
              <a:defRPr/>
            </a:pPr>
            <a:endParaRPr lang="en-US" altLang="ko-KR"/>
          </a:p>
        </p:txBody>
      </p:sp>
      <p:pic>
        <p:nvPicPr>
          <p:cNvPr id="4" name=""/>
          <p:cNvPicPr>
            <a:picLocks noChangeAspect="1"/>
          </p:cNvPicPr>
          <p:nvPr/>
        </p:nvPicPr>
        <p:blipFill rotWithShape="1">
          <a:blip r:embed="rId2"/>
          <a:stretch>
            <a:fillRect/>
          </a:stretch>
        </p:blipFill>
        <p:spPr>
          <a:xfrm>
            <a:off x="732676" y="2367276"/>
            <a:ext cx="5363323" cy="11907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반영사항 확인하기</a:t>
            </a:r>
            <a:endParaRPr lang="ko-KR" altLang="en-US"/>
          </a:p>
        </p:txBody>
      </p:sp>
      <p:sp>
        <p:nvSpPr>
          <p:cNvPr id="3" name=""/>
          <p:cNvSpPr>
            <a:spLocks noGrp="1"/>
          </p:cNvSpPr>
          <p:nvPr>
            <p:ph idx="1"/>
          </p:nvPr>
        </p:nvSpPr>
        <p:spPr>
          <a:xfrm>
            <a:off x="431799" y="1308100"/>
            <a:ext cx="11302999" cy="4960939"/>
          </a:xfrm>
        </p:spPr>
        <p:txBody>
          <a:bodyPr/>
          <a:lstStyle/>
          <a:p>
            <a:pPr>
              <a:defRPr/>
            </a:pPr>
            <a:r>
              <a:rPr lang="en-US" altLang="ko-KR"/>
              <a:t>git log [</a:t>
            </a:r>
            <a:r>
              <a:rPr lang="ko-KR" altLang="en-US"/>
              <a:t>옵션</a:t>
            </a:r>
            <a:r>
              <a:rPr lang="en-US" altLang="ko-KR"/>
              <a:t>]</a:t>
            </a:r>
            <a:endParaRPr lang="en-US" altLang="ko-KR"/>
          </a:p>
          <a:p>
            <a:pPr>
              <a:defRPr/>
            </a:pPr>
            <a:endParaRPr lang="en-US" altLang="ko-KR"/>
          </a:p>
          <a:p>
            <a:pPr>
              <a:defRPr/>
            </a:pPr>
            <a:endParaRPr lang="en-US" altLang="ko-KR"/>
          </a:p>
          <a:p>
            <a:pPr>
              <a:defRPr/>
            </a:pPr>
            <a:endParaRPr lang="en-US" altLang="ko-KR"/>
          </a:p>
          <a:p>
            <a:pPr>
              <a:defRPr/>
            </a:pPr>
            <a:endParaRPr lang="en-US" altLang="ko-KR"/>
          </a:p>
          <a:p>
            <a:pPr>
              <a:defRPr/>
            </a:pPr>
            <a:r>
              <a:rPr lang="ko-KR" altLang="en-US"/>
              <a:t>옵션 종류</a:t>
            </a:r>
            <a:endParaRPr lang="en-US" altLang="ko-KR"/>
          </a:p>
          <a:p>
            <a:pPr lvl="1">
              <a:defRPr/>
            </a:pPr>
            <a:r>
              <a:rPr lang="en-US" altLang="ko-KR"/>
              <a:t>-p</a:t>
            </a:r>
            <a:r>
              <a:rPr lang="ko-KR" altLang="en-US"/>
              <a:t> </a:t>
            </a:r>
            <a:r>
              <a:rPr lang="en-US" altLang="ko-KR"/>
              <a:t>-&gt; </a:t>
            </a:r>
            <a:r>
              <a:rPr lang="ko-KR" altLang="en-US"/>
              <a:t>변경된 부분 알려줌</a:t>
            </a:r>
            <a:endParaRPr lang="en-US" altLang="ko-KR"/>
          </a:p>
          <a:p>
            <a:pPr lvl="1">
              <a:defRPr/>
            </a:pPr>
            <a:r>
              <a:rPr lang="en-US" altLang="ko-KR"/>
              <a:t>--oneline -&gt; 한줄로 표시0.</a:t>
            </a:r>
            <a:endParaRPr lang="en-US" altLang="ko-KR"/>
          </a:p>
          <a:p>
            <a:pPr lvl="1">
              <a:defRPr/>
            </a:pPr>
            <a:r>
              <a:rPr lang="en-US" altLang="ko-KR"/>
              <a:t>--branches -&gt; rkr 브랜치의 커밋을 한께 볼 수 있음</a:t>
            </a:r>
            <a:endParaRPr lang="en-US" altLang="ko-KR"/>
          </a:p>
          <a:p>
            <a:pPr lvl="1">
              <a:defRPr/>
            </a:pPr>
            <a:r>
              <a:rPr lang="en-US" altLang="ko-KR"/>
              <a:t>--graph -&gt; 브랜치와 커밋의 관계를 좀 더 보기 쉽게 그래프 형태로 표현</a:t>
            </a:r>
            <a:endParaRPr lang="en-US" altLang="ko-KR"/>
          </a:p>
        </p:txBody>
      </p:sp>
      <p:pic>
        <p:nvPicPr>
          <p:cNvPr id="4" name=""/>
          <p:cNvPicPr>
            <a:picLocks noChangeAspect="1"/>
          </p:cNvPicPr>
          <p:nvPr/>
        </p:nvPicPr>
        <p:blipFill rotWithShape="1">
          <a:blip r:embed="rId2"/>
          <a:stretch>
            <a:fillRect/>
          </a:stretch>
        </p:blipFill>
        <p:spPr>
          <a:xfrm>
            <a:off x="3517502" y="1308100"/>
            <a:ext cx="6373114" cy="1905266"/>
          </a:xfrm>
          <a:prstGeom prst="rect">
            <a:avLst/>
          </a:prstGeom>
        </p:spPr>
      </p:pic>
      <p:pic>
        <p:nvPicPr>
          <p:cNvPr id="6" name=""/>
          <p:cNvPicPr>
            <a:picLocks noChangeAspect="1"/>
          </p:cNvPicPr>
          <p:nvPr/>
        </p:nvPicPr>
        <p:blipFill rotWithShape="1">
          <a:blip r:embed="rId3"/>
          <a:stretch>
            <a:fillRect/>
          </a:stretch>
        </p:blipFill>
        <p:spPr>
          <a:xfrm>
            <a:off x="4454922" y="-396874"/>
            <a:ext cx="6517933" cy="6858000"/>
          </a:xfrm>
          <a:prstGeom prst="rect">
            <a:avLst/>
          </a:prstGeom>
        </p:spPr>
      </p:pic>
      <p:grpSp>
        <p:nvGrpSpPr>
          <p:cNvPr id="11" name=""/>
          <p:cNvGrpSpPr/>
          <p:nvPr/>
        </p:nvGrpSpPr>
        <p:grpSpPr>
          <a:xfrm rot="0">
            <a:off x="895914" y="5437933"/>
            <a:ext cx="3296110" cy="704948"/>
            <a:chOff x="895914" y="5437933"/>
            <a:chExt cx="3296110" cy="704948"/>
          </a:xfrm>
        </p:grpSpPr>
        <p:pic>
          <p:nvPicPr>
            <p:cNvPr id="7" name=""/>
            <p:cNvPicPr>
              <a:picLocks noChangeAspect="1"/>
            </p:cNvPicPr>
            <p:nvPr/>
          </p:nvPicPr>
          <p:blipFill rotWithShape="1">
            <a:blip r:embed="rId4"/>
            <a:stretch>
              <a:fillRect/>
            </a:stretch>
          </p:blipFill>
          <p:spPr>
            <a:xfrm>
              <a:off x="895914" y="5437933"/>
              <a:ext cx="3296110" cy="704948"/>
            </a:xfrm>
            <a:prstGeom prst="rect">
              <a:avLst/>
            </a:prstGeom>
          </p:spPr>
        </p:pic>
        <p:sp>
          <p:nvSpPr>
            <p:cNvPr id="9" name=""/>
            <p:cNvSpPr/>
            <p:nvPr/>
          </p:nvSpPr>
          <p:spPr>
            <a:xfrm>
              <a:off x="2201664" y="5943601"/>
              <a:ext cx="1101327" cy="0"/>
            </a:xfrm>
            <a:prstGeom prst="rect">
              <a:avLst/>
            </a:prstGeom>
            <a:solidFill>
              <a:schemeClr val="accent2"/>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r>
                <a:rPr lang="en-US" altLang="ko-KR"/>
                <a:t>q</a:t>
              </a:r>
              <a:r>
                <a:rPr lang="ko-KR" altLang="en-US"/>
                <a:t>로 탈출</a:t>
              </a: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커밋 되돌리기</a:t>
            </a:r>
            <a:endParaRPr lang="ko-KR" altLang="en-US"/>
          </a:p>
        </p:txBody>
      </p:sp>
      <p:sp>
        <p:nvSpPr>
          <p:cNvPr id="3" name=""/>
          <p:cNvSpPr>
            <a:spLocks noGrp="1"/>
          </p:cNvSpPr>
          <p:nvPr>
            <p:ph idx="1"/>
          </p:nvPr>
        </p:nvSpPr>
        <p:spPr/>
        <p:txBody>
          <a:bodyPr/>
          <a:lstStyle/>
          <a:p>
            <a:pPr>
              <a:defRPr/>
            </a:pPr>
            <a:r>
              <a:rPr lang="ko-KR" altLang="en-US">
                <a:solidFill>
                  <a:srgbClr val="ff0000"/>
                </a:solidFill>
              </a:rPr>
              <a:t>우선 커밋 최소 </a:t>
            </a:r>
            <a:r>
              <a:rPr lang="en-US" altLang="ko-KR">
                <a:solidFill>
                  <a:srgbClr val="ff0000"/>
                </a:solidFill>
              </a:rPr>
              <a:t>3</a:t>
            </a:r>
            <a:r>
              <a:rPr lang="ko-KR" altLang="en-US">
                <a:solidFill>
                  <a:srgbClr val="ff0000"/>
                </a:solidFill>
              </a:rPr>
              <a:t>개이상 만들고 실습</a:t>
            </a:r>
            <a:endParaRPr lang="ko-KR" altLang="en-US">
              <a:solidFill>
                <a:srgbClr val="ff0000"/>
              </a:solidFill>
            </a:endParaRPr>
          </a:p>
          <a:p>
            <a:pPr>
              <a:defRPr/>
            </a:pPr>
            <a:r>
              <a:rPr lang="ko-KR" altLang="en-US">
                <a:solidFill>
                  <a:srgbClr val="000000"/>
                </a:solidFill>
              </a:rPr>
              <a:t>명령어 </a:t>
            </a:r>
            <a:r>
              <a:rPr lang="en-US" altLang="ko-KR">
                <a:solidFill>
                  <a:srgbClr val="000000"/>
                </a:solidFill>
              </a:rPr>
              <a:t>git reset</a:t>
            </a:r>
            <a:endParaRPr lang="en-US" altLang="ko-KR">
              <a:solidFill>
                <a:srgbClr val="000000"/>
              </a:solidFill>
            </a:endParaRPr>
          </a:p>
          <a:p>
            <a:pPr lvl="1">
              <a:defRPr/>
            </a:pPr>
            <a:r>
              <a:rPr lang="ko-KR" altLang="en-US">
                <a:solidFill>
                  <a:srgbClr val="000000"/>
                </a:solidFill>
              </a:rPr>
              <a:t>특징 </a:t>
            </a:r>
            <a:r>
              <a:rPr lang="en-US" altLang="ko-KR">
                <a:solidFill>
                  <a:srgbClr val="000000"/>
                </a:solidFill>
              </a:rPr>
              <a:t>-&gt;</a:t>
            </a:r>
            <a:r>
              <a:rPr lang="ko-KR" altLang="en-US">
                <a:solidFill>
                  <a:srgbClr val="000000"/>
                </a:solidFill>
              </a:rPr>
              <a:t> 되돌리기 진행 시점 이후 커밋한 명령어들이 사라짐</a:t>
            </a:r>
            <a:endParaRPr lang="ko-KR" altLang="en-US">
              <a:solidFill>
                <a:srgbClr val="000000"/>
              </a:solidFill>
            </a:endParaRPr>
          </a:p>
          <a:p>
            <a:pPr lvl="1">
              <a:defRPr/>
            </a:pPr>
            <a:r>
              <a:rPr lang="en-US" altLang="ko-KR">
                <a:solidFill>
                  <a:srgbClr val="000000"/>
                </a:solidFill>
              </a:rPr>
              <a:t>git reset 커밋번호여섯자리 --hard</a:t>
            </a:r>
            <a:endParaRPr lang="en-US" altLang="ko-KR">
              <a:solidFill>
                <a:srgbClr val="000000"/>
              </a:solidFill>
            </a:endParaRPr>
          </a:p>
          <a:p>
            <a:pPr lvl="0">
              <a:defRPr/>
            </a:pPr>
            <a:endParaRPr lang="en-US" altLang="ko-KR">
              <a:solidFill>
                <a:srgbClr val="000000"/>
              </a:solidFill>
            </a:endParaRPr>
          </a:p>
          <a:p>
            <a:pPr lvl="0">
              <a:defRPr/>
            </a:pPr>
            <a:r>
              <a:rPr lang="ko-KR" altLang="en-US">
                <a:solidFill>
                  <a:srgbClr val="000000"/>
                </a:solidFill>
              </a:rPr>
              <a:t>명령어 </a:t>
            </a:r>
            <a:r>
              <a:rPr lang="en-US" altLang="ko-KR">
                <a:solidFill>
                  <a:srgbClr val="000000"/>
                </a:solidFill>
              </a:rPr>
              <a:t>git revert</a:t>
            </a:r>
            <a:endParaRPr lang="en-US" altLang="ko-KR">
              <a:solidFill>
                <a:srgbClr val="000000"/>
              </a:solidFill>
            </a:endParaRPr>
          </a:p>
          <a:p>
            <a:pPr lvl="1">
              <a:defRPr/>
            </a:pPr>
            <a:r>
              <a:rPr lang="ko-KR" altLang="en-US">
                <a:solidFill>
                  <a:srgbClr val="000000"/>
                </a:solidFill>
              </a:rPr>
              <a:t>특징 </a:t>
            </a:r>
            <a:r>
              <a:rPr lang="en-US" altLang="ko-KR">
                <a:solidFill>
                  <a:srgbClr val="000000"/>
                </a:solidFill>
              </a:rPr>
              <a:t>-&gt;</a:t>
            </a:r>
            <a:r>
              <a:rPr lang="ko-KR" altLang="en-US">
                <a:solidFill>
                  <a:srgbClr val="000000"/>
                </a:solidFill>
              </a:rPr>
              <a:t> 되돌리기 진행 시점을 바탕으로 새로운 커밋이 추가되고 이후 커밋한 지점으로도 갈수있음</a:t>
            </a:r>
            <a:endParaRPr lang="ko-KR" altLang="en-US">
              <a:solidFill>
                <a:srgbClr val="000000"/>
              </a:solidFill>
            </a:endParaRPr>
          </a:p>
          <a:p>
            <a:pPr lvl="1">
              <a:defRPr/>
            </a:pPr>
            <a:r>
              <a:rPr lang="ko-KR" altLang="en-US">
                <a:solidFill>
                  <a:srgbClr val="000000"/>
                </a:solidFill>
              </a:rPr>
              <a:t>git revert 커밋번호여섯자리</a:t>
            </a:r>
            <a:endParaRPr lang="ko-KR"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a:xfrm>
            <a:off x="444500" y="2624114"/>
            <a:ext cx="11302999" cy="939784"/>
          </a:xfrm>
        </p:spPr>
        <p:txBody>
          <a:bodyPr/>
          <a:lstStyle/>
          <a:p>
            <a:pPr>
              <a:defRPr/>
            </a:pPr>
            <a:r>
              <a:rPr lang="ko-KR" altLang="en-US"/>
              <a:t>수업끝</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a:xfrm>
            <a:off x="444500" y="113880"/>
            <a:ext cx="11302999" cy="939784"/>
          </a:xfrm>
        </p:spPr>
        <p:txBody>
          <a:bodyPr/>
          <a:lstStyle/>
          <a:p>
            <a:pPr>
              <a:defRPr/>
            </a:pPr>
            <a:r>
              <a:rPr lang="ko-KR" altLang="en-US"/>
              <a:t>실무에서 업무용 메신저로 사용하는 슬랙</a:t>
            </a:r>
            <a:endParaRPr lang="ko-KR" altLang="en-US"/>
          </a:p>
        </p:txBody>
      </p:sp>
      <p:sp>
        <p:nvSpPr>
          <p:cNvPr id="3" name=""/>
          <p:cNvSpPr>
            <a:spLocks noGrp="1"/>
          </p:cNvSpPr>
          <p:nvPr>
            <p:ph idx="1"/>
          </p:nvPr>
        </p:nvSpPr>
        <p:spPr>
          <a:xfrm>
            <a:off x="431799" y="1308100"/>
            <a:ext cx="5664201" cy="4960939"/>
          </a:xfrm>
        </p:spPr>
        <p:txBody>
          <a:bodyPr/>
          <a:lstStyle/>
          <a:p>
            <a:pPr>
              <a:defRPr/>
            </a:pPr>
            <a:r>
              <a:rPr lang="ko-KR" altLang="en-US"/>
              <a:t>슬랙(Slack)은 스튜어트 버터필드가 만든 클라우드 기반 팀 협업 도구이다. 슬랙은 지금은 파산한 온라인 게임 글리치의 개발 중 타이니 스펙(Tiny Speck)이 자신의 회사에 사용한 내부 도구로 시작하였다. 이 이름은 "모든 대화와 지식을 위한 검색 가능한 로그"(Searchable Log of All Conversation and Knowledge)의 준말이다.</a:t>
            </a:r>
            <a:endParaRPr lang="ko-KR" altLang="en-US"/>
          </a:p>
        </p:txBody>
      </p:sp>
      <p:sp>
        <p:nvSpPr>
          <p:cNvPr id="4" name=""/>
          <p:cNvSpPr/>
          <p:nvPr/>
        </p:nvSpPr>
        <p:spPr>
          <a:xfrm>
            <a:off x="6236096" y="1288256"/>
            <a:ext cx="5664201"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p:txBody>
      </p:sp>
      <p:pic>
        <p:nvPicPr>
          <p:cNvPr id="5" name=""/>
          <p:cNvPicPr>
            <a:picLocks noChangeAspect="1"/>
          </p:cNvPicPr>
          <p:nvPr/>
        </p:nvPicPr>
        <p:blipFill rotWithShape="1">
          <a:blip r:embed="rId2"/>
          <a:stretch>
            <a:fillRect/>
          </a:stretch>
        </p:blipFill>
        <p:spPr>
          <a:xfrm>
            <a:off x="8545688" y="234592"/>
            <a:ext cx="3409950" cy="1053664"/>
          </a:xfrm>
          <a:prstGeom prst="rect">
            <a:avLst/>
          </a:prstGeom>
        </p:spPr>
      </p:pic>
      <p:pic>
        <p:nvPicPr>
          <p:cNvPr id="6" name=""/>
          <p:cNvPicPr>
            <a:picLocks noChangeAspect="1"/>
          </p:cNvPicPr>
          <p:nvPr/>
        </p:nvPicPr>
        <p:blipFill rotWithShape="1">
          <a:blip r:embed="rId3"/>
          <a:stretch>
            <a:fillRect/>
          </a:stretch>
        </p:blipFill>
        <p:spPr>
          <a:xfrm>
            <a:off x="6096000" y="1577578"/>
            <a:ext cx="5859638" cy="32960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스택오버플로</a:t>
            </a:r>
            <a:endParaRPr lang="en-US" altLang="ko-KR"/>
          </a:p>
        </p:txBody>
      </p:sp>
      <p:sp>
        <p:nvSpPr>
          <p:cNvPr id="3" name=""/>
          <p:cNvSpPr>
            <a:spLocks noGrp="1"/>
          </p:cNvSpPr>
          <p:nvPr>
            <p:ph idx="1"/>
          </p:nvPr>
        </p:nvSpPr>
        <p:spPr>
          <a:xfrm>
            <a:off x="431799" y="1308100"/>
            <a:ext cx="5042295" cy="4960939"/>
          </a:xfrm>
        </p:spPr>
        <p:txBody>
          <a:bodyPr/>
          <a:lstStyle/>
          <a:p>
            <a:pPr>
              <a:defRPr/>
            </a:pPr>
            <a:r>
              <a:rPr lang="ko-KR" altLang="en-US"/>
              <a:t>이 웹사이트는 컴퓨터 프로그래밍의 다양한 주제에 대한 질문과 답변의 기능을 한다.</a:t>
            </a:r>
            <a:endParaRPr lang="ko-KR" altLang="en-US"/>
          </a:p>
          <a:p>
            <a:pPr>
              <a:defRPr/>
            </a:pPr>
            <a:r>
              <a:rPr lang="ko-KR" altLang="en-US"/>
              <a:t>2013년 6월 기준으로 스택 오버플로는 1,700,000 명 이상의 등록 사용자와 5,000,000개 이상의 질문들이 있다. 질문에 할당된 태그의 종류에 따라 이 사이트에서 가장 많이 논의된 8개의 주제로는: C#, 자바, PHP, 자바스크립트, 안드로이드, 제이쿼리, C++, 파이썬이 있다.</a:t>
            </a:r>
            <a:endParaRPr lang="ko-KR" altLang="en-US"/>
          </a:p>
        </p:txBody>
      </p:sp>
      <p:pic>
        <p:nvPicPr>
          <p:cNvPr id="4" name=""/>
          <p:cNvPicPr>
            <a:picLocks noChangeAspect="1"/>
          </p:cNvPicPr>
          <p:nvPr/>
        </p:nvPicPr>
        <p:blipFill rotWithShape="1">
          <a:blip r:embed="rId2"/>
          <a:stretch>
            <a:fillRect/>
          </a:stretch>
        </p:blipFill>
        <p:spPr>
          <a:xfrm>
            <a:off x="4052093" y="242066"/>
            <a:ext cx="3588033" cy="703254"/>
          </a:xfrm>
          <a:prstGeom prst="rect">
            <a:avLst/>
          </a:prstGeom>
        </p:spPr>
      </p:pic>
      <p:pic>
        <p:nvPicPr>
          <p:cNvPr id="5" name=""/>
          <p:cNvPicPr>
            <a:picLocks noChangeAspect="1"/>
          </p:cNvPicPr>
          <p:nvPr/>
        </p:nvPicPr>
        <p:blipFill rotWithShape="1">
          <a:blip r:embed="rId3"/>
          <a:stretch>
            <a:fillRect/>
          </a:stretch>
        </p:blipFill>
        <p:spPr>
          <a:xfrm>
            <a:off x="5710397" y="1308100"/>
            <a:ext cx="5571052" cy="36036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스택 오버플로</a:t>
            </a:r>
            <a:endParaRPr lang="ko-KR" altLang="en-US"/>
          </a:p>
        </p:txBody>
      </p:sp>
      <p:pic>
        <p:nvPicPr>
          <p:cNvPr id="3" name=""/>
          <p:cNvPicPr>
            <a:picLocks noGrp="1" noChangeAspect="1"/>
          </p:cNvPicPr>
          <p:nvPr>
            <p:ph idx="1"/>
          </p:nvPr>
        </p:nvPicPr>
        <p:blipFill rotWithShape="1">
          <a:blip r:embed="rId2"/>
          <a:stretch>
            <a:fillRect/>
          </a:stretch>
        </p:blipFill>
        <p:spPr>
          <a:xfrm>
            <a:off x="3789897" y="1308100"/>
            <a:ext cx="5043209" cy="49609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visual studio/code</a:t>
            </a:r>
            <a:endParaRPr lang="en-US" altLang="ko-KR"/>
          </a:p>
        </p:txBody>
      </p:sp>
      <p:sp>
        <p:nvSpPr>
          <p:cNvPr id="3" name=""/>
          <p:cNvSpPr>
            <a:spLocks noGrp="1"/>
          </p:cNvSpPr>
          <p:nvPr>
            <p:ph idx="1"/>
          </p:nvPr>
        </p:nvSpPr>
        <p:spPr>
          <a:xfrm>
            <a:off x="431799" y="1228724"/>
            <a:ext cx="4913710" cy="4960939"/>
          </a:xfrm>
        </p:spPr>
        <p:txBody>
          <a:bodyPr/>
          <a:lstStyle/>
          <a:p>
            <a:pPr>
              <a:defRPr/>
            </a:pPr>
            <a:r>
              <a:rPr lang="ko-KR" altLang="en-US"/>
              <a:t>비주얼 스튜디오 코드(영어: Visual Studio Code)는 마이크로소프트가 마이크로소프트 윈도우, macOS, 리눅스용으로 개발한 소스 코드 편집기이다. 디버깅 지원과 Git 제어, 구문 강조 기능등이 포함되어 있으며, 사용자가 편집기의 테마와 단축키, 설정 등을 수정할 수 있다.</a:t>
            </a:r>
            <a:endParaRPr lang="ko-KR" altLang="en-US"/>
          </a:p>
          <a:p>
            <a:pPr>
              <a:defRPr/>
            </a:pPr>
            <a:r>
              <a:rPr lang="ko-KR" altLang="en-US"/>
              <a:t>비주얼 스튜디오 코드는 깃허브가 개발한 일렉트론 프레임워크를 기반으로 구동된다.그러나 같은 일렉트론 기반의 편집기 아톰을 포크한 것은 아니며, 비주얼 스튜디오 온라인 에디터(코드명 "모나코")를 기반으로 개발되었다.</a:t>
            </a:r>
            <a:endParaRPr lang="ko-KR" altLang="en-US"/>
          </a:p>
        </p:txBody>
      </p:sp>
      <p:pic>
        <p:nvPicPr>
          <p:cNvPr id="4" name=""/>
          <p:cNvPicPr>
            <a:picLocks noChangeAspect="1"/>
          </p:cNvPicPr>
          <p:nvPr/>
        </p:nvPicPr>
        <p:blipFill rotWithShape="1">
          <a:blip r:embed="rId2"/>
          <a:stretch>
            <a:fillRect/>
          </a:stretch>
        </p:blipFill>
        <p:spPr>
          <a:xfrm>
            <a:off x="5345509" y="0"/>
            <a:ext cx="3028950" cy="1514475"/>
          </a:xfrm>
          <a:prstGeom prst="rect">
            <a:avLst/>
          </a:prstGeom>
        </p:spPr>
      </p:pic>
      <p:pic>
        <p:nvPicPr>
          <p:cNvPr id="6" name=""/>
          <p:cNvPicPr>
            <a:picLocks noChangeAspect="1"/>
          </p:cNvPicPr>
          <p:nvPr/>
        </p:nvPicPr>
        <p:blipFill rotWithShape="1">
          <a:blip r:embed="rId3"/>
          <a:stretch>
            <a:fillRect/>
          </a:stretch>
        </p:blipFill>
        <p:spPr>
          <a:xfrm>
            <a:off x="5494338" y="1545829"/>
            <a:ext cx="6389289" cy="37663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vscode</a:t>
            </a:r>
            <a:r>
              <a:rPr lang="ko-KR" altLang="en-US"/>
              <a:t> 사용하기 좋은 확장모듈</a:t>
            </a:r>
            <a:endParaRPr lang="ko-KR" altLang="en-US"/>
          </a:p>
        </p:txBody>
      </p:sp>
      <p:pic>
        <p:nvPicPr>
          <p:cNvPr id="4" name=""/>
          <p:cNvPicPr>
            <a:picLocks noChangeAspect="1"/>
          </p:cNvPicPr>
          <p:nvPr/>
        </p:nvPicPr>
        <p:blipFill rotWithShape="1">
          <a:blip r:embed="rId2"/>
          <a:stretch>
            <a:fillRect/>
          </a:stretch>
        </p:blipFill>
        <p:spPr>
          <a:xfrm>
            <a:off x="431799" y="1063586"/>
            <a:ext cx="4999574" cy="5570200"/>
          </a:xfrm>
          <a:prstGeom prst="rect">
            <a:avLst/>
          </a:prstGeom>
        </p:spPr>
      </p:pic>
      <p:sp>
        <p:nvSpPr>
          <p:cNvPr id="5" name=""/>
          <p:cNvSpPr txBox="1"/>
          <p:nvPr/>
        </p:nvSpPr>
        <p:spPr>
          <a:xfrm>
            <a:off x="534789" y="2811780"/>
            <a:ext cx="2083594" cy="617220"/>
          </a:xfrm>
          <a:prstGeom prst="rect">
            <a:avLst/>
          </a:prstGeom>
        </p:spPr>
        <p:txBody>
          <a:bodyPr wrap="square">
            <a:spAutoFit/>
          </a:bodyPr>
          <a:p>
            <a:pPr>
              <a:defRPr/>
            </a:pPr>
            <a:r>
              <a:rPr lang="ko-KR" altLang="en-US" sz="3500">
                <a:solidFill>
                  <a:srgbClr val="ff0000"/>
                </a:solidFill>
              </a:rPr>
              <a:t>추천</a:t>
            </a:r>
            <a:endParaRPr lang="ko-KR" altLang="en-US" sz="3500">
              <a:solidFill>
                <a:srgbClr val="ff0000"/>
              </a:solidFill>
            </a:endParaRPr>
          </a:p>
        </p:txBody>
      </p:sp>
      <p:sp>
        <p:nvSpPr>
          <p:cNvPr id="6" name=""/>
          <p:cNvSpPr txBox="1"/>
          <p:nvPr/>
        </p:nvSpPr>
        <p:spPr>
          <a:xfrm>
            <a:off x="534788" y="3429000"/>
            <a:ext cx="2083594" cy="617220"/>
          </a:xfrm>
          <a:prstGeom prst="rect">
            <a:avLst/>
          </a:prstGeom>
        </p:spPr>
        <p:txBody>
          <a:bodyPr wrap="square">
            <a:spAutoFit/>
          </a:bodyPr>
          <a:p>
            <a:pPr>
              <a:defRPr/>
            </a:pPr>
            <a:r>
              <a:rPr lang="ko-KR" altLang="en-US" sz="3500">
                <a:solidFill>
                  <a:srgbClr val="ff0000"/>
                </a:solidFill>
              </a:rPr>
              <a:t>추천</a:t>
            </a:r>
            <a:endParaRPr lang="ko-KR" altLang="en-US" sz="3500">
              <a:solidFill>
                <a:srgbClr val="ff0000"/>
              </a:solidFill>
            </a:endParaRPr>
          </a:p>
        </p:txBody>
      </p:sp>
      <p:sp>
        <p:nvSpPr>
          <p:cNvPr id="7" name=""/>
          <p:cNvSpPr txBox="1"/>
          <p:nvPr/>
        </p:nvSpPr>
        <p:spPr>
          <a:xfrm>
            <a:off x="534789" y="4046220"/>
            <a:ext cx="2083594" cy="617220"/>
          </a:xfrm>
          <a:prstGeom prst="rect">
            <a:avLst/>
          </a:prstGeom>
        </p:spPr>
        <p:txBody>
          <a:bodyPr wrap="square">
            <a:spAutoFit/>
          </a:bodyPr>
          <a:p>
            <a:pPr>
              <a:defRPr/>
            </a:pPr>
            <a:r>
              <a:rPr lang="ko-KR" altLang="en-US" sz="3500">
                <a:solidFill>
                  <a:srgbClr val="ff0000"/>
                </a:solidFill>
              </a:rPr>
              <a:t>추천</a:t>
            </a:r>
            <a:endParaRPr lang="ko-KR" altLang="en-US" sz="3500">
              <a:solidFill>
                <a:srgbClr val="ff0000"/>
              </a:solidFill>
            </a:endParaRPr>
          </a:p>
        </p:txBody>
      </p:sp>
      <p:sp>
        <p:nvSpPr>
          <p:cNvPr id="8" name=""/>
          <p:cNvSpPr txBox="1"/>
          <p:nvPr/>
        </p:nvSpPr>
        <p:spPr>
          <a:xfrm>
            <a:off x="534789" y="4510484"/>
            <a:ext cx="2083594" cy="617220"/>
          </a:xfrm>
          <a:prstGeom prst="rect">
            <a:avLst/>
          </a:prstGeom>
        </p:spPr>
        <p:txBody>
          <a:bodyPr wrap="square">
            <a:spAutoFit/>
          </a:bodyPr>
          <a:p>
            <a:pPr>
              <a:defRPr/>
            </a:pPr>
            <a:r>
              <a:rPr lang="ko-KR" altLang="en-US" sz="3500">
                <a:solidFill>
                  <a:srgbClr val="ff0000"/>
                </a:solidFill>
              </a:rPr>
              <a:t>추천</a:t>
            </a:r>
            <a:endParaRPr lang="ko-KR" altLang="en-US" sz="3500">
              <a:solidFill>
                <a:srgbClr val="ff0000"/>
              </a:solidFill>
            </a:endParaRPr>
          </a:p>
        </p:txBody>
      </p:sp>
      <p:sp>
        <p:nvSpPr>
          <p:cNvPr id="9" name=""/>
          <p:cNvSpPr txBox="1"/>
          <p:nvPr/>
        </p:nvSpPr>
        <p:spPr>
          <a:xfrm>
            <a:off x="5793383" y="1682750"/>
            <a:ext cx="5437187" cy="363219"/>
          </a:xfrm>
          <a:prstGeom prst="rect">
            <a:avLst/>
          </a:prstGeom>
        </p:spPr>
        <p:txBody>
          <a:bodyPr wrap="square">
            <a:spAutoFit/>
          </a:bodyPr>
          <a:p>
            <a:pPr>
              <a:defRPr/>
            </a:pPr>
            <a:r>
              <a:rPr lang="ko-KR" altLang="en-US"/>
              <a:t>추천 모듈은 특별한 이유가 없는 이상 설치하는걸 추천 </a:t>
            </a:r>
            <a:r>
              <a:rPr lang="en-US" altLang="ko-KR"/>
              <a:t>!!</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학교 수업시간에 배우는 </a:t>
            </a:r>
            <a:r>
              <a:rPr lang="en-US" altLang="ko-KR"/>
              <a:t>asp.net</a:t>
            </a:r>
            <a:endParaRPr lang="en-US" altLang="ko-KR"/>
          </a:p>
        </p:txBody>
      </p:sp>
      <p:sp>
        <p:nvSpPr>
          <p:cNvPr id="3" name=""/>
          <p:cNvSpPr>
            <a:spLocks noGrp="1"/>
          </p:cNvSpPr>
          <p:nvPr>
            <p:ph idx="1"/>
          </p:nvPr>
        </p:nvSpPr>
        <p:spPr>
          <a:xfrm>
            <a:off x="444500" y="1212414"/>
            <a:ext cx="5429249" cy="4960939"/>
          </a:xfrm>
        </p:spPr>
        <p:txBody>
          <a:bodyPr/>
          <a:lstStyle/>
          <a:p>
            <a:pPr>
              <a:defRPr/>
            </a:pPr>
            <a:r>
              <a:rPr lang="ko-KR" altLang="en-US"/>
              <a:t>ASP.NET은 마이크로소프트사가 개발하여 판매하는 웹 애플리케이션 프레임워크이며 프로그래머들이 동적인 웹 사이트, 웹 애플리케이션, 웹 서비스를 만들 수 있게 도와 준다. 2002년 1월에 닷넷 프레임워크 버전 1.0과 함께 처음 출시되었으며 마이크로소프트의 액티브 서버 페이지 (ASP) 기술의 뒤를 잇는다. ASP.NET은 공통 언어 런타임 (CLR)을 기반으로 작성되며 프로그래머들이 닷넷 언어가 사용된 ASP.NET 코드를 기록할 수 있게 도와 준다. ASP.NET SOAP 확장 프레임워크는 ASP.NET 구성 요소가 SOAP 메시지를 처리할 수 있게 도와 준다.</a:t>
            </a:r>
            <a:endParaRPr lang="ko-KR" altLang="en-US"/>
          </a:p>
        </p:txBody>
      </p:sp>
      <p:sp>
        <p:nvSpPr>
          <p:cNvPr id="4" name=""/>
          <p:cNvSpPr/>
          <p:nvPr/>
        </p:nvSpPr>
        <p:spPr>
          <a:xfrm>
            <a:off x="6096000" y="1212414"/>
            <a:ext cx="5429249"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개인적으로 느끼는 특징</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1.</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반응형 웹 구현하기 쉽다</a:t>
            </a:r>
            <a:endPar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2.</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디자인하기 편리하다</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3.</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개발된 디자인이 구리다</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...(ex</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인정시</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4.</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c#</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을 사용하기 때문에 코딩난이도가 어느정도 있다</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a:p>
            <a:pPr marL="723900" lvl="1"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5.</a:t>
            </a:r>
            <a:r>
              <a:rPr xmlns:mc="http://schemas.openxmlformats.org/markup-compatibility/2006" xmlns:hp="http://schemas.haansoft.com/office/presentation/8.0" kumimoji="0" lang="ko-KR" altLang="en-US" sz="2400" b="0" i="0" u="none" strike="noStrike" kern="1200" cap="none" spc="0" normalizeH="0" baseline="0" mc:Ignorable="hp" hp:hslEmbossed="0">
                <a:solidFill>
                  <a:schemeClr val="bg2">
                    <a:lumMod val="25000"/>
                  </a:schemeClr>
                </a:solidFill>
                <a:latin typeface="+mn-lt"/>
                <a:ea typeface="+mn-ea"/>
                <a:cs typeface="+mn-cs"/>
              </a:rPr>
              <a:t> 정보가 부족하다</a:t>
            </a:r>
            <a:r>
              <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2400" b="0" i="0" u="none" strike="noStrike" kern="1200" cap="none" spc="0" normalizeH="0" baseline="0" mc:Ignorable="hp" hp:hslEmbossed="0">
              <a:solidFill>
                <a:schemeClr val="bg2">
                  <a:lumMod val="25000"/>
                </a:schemeClr>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node.js</a:t>
            </a:r>
            <a:endParaRPr lang="en-US" altLang="ko-KR"/>
          </a:p>
        </p:txBody>
      </p:sp>
      <p:sp>
        <p:nvSpPr>
          <p:cNvPr id="3" name=""/>
          <p:cNvSpPr>
            <a:spLocks noGrp="1"/>
          </p:cNvSpPr>
          <p:nvPr>
            <p:ph idx="1"/>
          </p:nvPr>
        </p:nvSpPr>
        <p:spPr>
          <a:xfrm>
            <a:off x="431799" y="1308100"/>
            <a:ext cx="5664201" cy="4960939"/>
          </a:xfrm>
        </p:spPr>
        <p:txBody>
          <a:bodyPr/>
          <a:lstStyle/>
          <a:p>
            <a:pPr>
              <a:defRPr/>
            </a:pPr>
            <a:r>
              <a:rPr lang="ko-KR" altLang="en-US"/>
              <a:t>Node.js는 확장성 있는 네트워크 애플리케이션(특히 서버 사이드) 개발에 사용되는 소프트웨어 플랫폼이다. 작성 언어로 자바스크립트를 활용하며 Non-blocking I/O와 단일 스레드 이벤트 루프를 통한 높은 처리 성능을 가지고 있다.</a:t>
            </a:r>
            <a:endParaRPr lang="ko-KR" altLang="en-US"/>
          </a:p>
          <a:p>
            <a:pPr>
              <a:defRPr/>
            </a:pPr>
            <a:endParaRPr lang="ko-KR" altLang="en-US"/>
          </a:p>
          <a:p>
            <a:pPr>
              <a:defRPr/>
            </a:pPr>
            <a:r>
              <a:rPr lang="ko-KR" altLang="en-US"/>
              <a:t>내장 HTTP 서버 라이브러리를 포함하고 있어 웹 서버에서 아파치 등의 별도의 소프트웨어 없이 동작하는 것이 가능하며 이를 통해 웹 서버의 동작에 있어 더 많은 통제를 가능케 한다.</a:t>
            </a:r>
            <a:endParaRPr lang="ko-KR" altLang="en-US"/>
          </a:p>
        </p:txBody>
      </p:sp>
      <p:pic>
        <p:nvPicPr>
          <p:cNvPr id="4" name=""/>
          <p:cNvPicPr>
            <a:picLocks noChangeAspect="1"/>
          </p:cNvPicPr>
          <p:nvPr/>
        </p:nvPicPr>
        <p:blipFill rotWithShape="1">
          <a:blip r:embed="rId2"/>
          <a:stretch>
            <a:fillRect/>
          </a:stretch>
        </p:blipFill>
        <p:spPr>
          <a:xfrm>
            <a:off x="3263899" y="123802"/>
            <a:ext cx="2095500" cy="1285875"/>
          </a:xfrm>
          <a:prstGeom prst="rect">
            <a:avLst/>
          </a:prstGeom>
        </p:spPr>
      </p:pic>
      <p:sp>
        <p:nvSpPr>
          <p:cNvPr id="5" name=""/>
          <p:cNvSpPr/>
          <p:nvPr/>
        </p:nvSpPr>
        <p:spPr>
          <a:xfrm>
            <a:off x="6206330" y="1278332"/>
            <a:ext cx="5664201"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var express = require("express");</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var http = require('http'); // node 내장 모듈 불러옴 </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var path = require('path');//경로</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var static = require('serve-static');// 특정 폴더의 파일들을특정 패스로 접근할 수 있도록 만들어주는 외장 모듈</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var argv_ip = process.argv[2];</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const app = express();</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const dataset ={</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port : 3000,</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host : argv_ip != null?argv_ip.toString():'127.0.0.1'//'180.83.98.144' //'127.0.0.1'</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//테스트 하기위한 코드</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app.get('/', (req, res) =&gt; {</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res.redirect(302, '/Ajax/Horizontal/index.html');</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//router 파일 읽어들이기 </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app.use('/Ajax', static(path.join(__dirname, 'Ajax')));//--dirmane : js 파일이 있는 폴더경로</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app.listen(dataset.port,dataset.host,()=&gt;{</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console.log('익스프레스로 웹 서버를 실행함 : ' + dataset.host+":"+ dataset.port);</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console.log(__dirname);</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	console.log(argv_ip);</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rPr>
              <a:t>});</a:t>
            </a:r>
            <a:endParaRPr xmlns:mc="http://schemas.openxmlformats.org/markup-compatibility/2006" xmlns:hp="http://schemas.haansoft.com/office/presentation/8.0" kumimoji="0" lang="en-US" altLang="ko-KR" sz="1100" b="0" i="0" u="none" strike="noStrike" kern="1200" cap="none" spc="0" normalizeH="0" baseline="0" mc:Ignorable="hp" hp:hslEmbossed="0">
              <a:solidFill>
                <a:schemeClr val="bg2">
                  <a:lumMod val="25000"/>
                </a:schemeClr>
              </a:solidFill>
              <a:latin typeface="+mn-lt"/>
              <a:ea typeface="+mn-ea"/>
              <a:cs typeface="+mn-cs"/>
            </a:endParaRPr>
          </a:p>
        </p:txBody>
      </p:sp>
      <p:sp>
        <p:nvSpPr>
          <p:cNvPr id="6" name=""/>
          <p:cNvSpPr txBox="1"/>
          <p:nvPr/>
        </p:nvSpPr>
        <p:spPr>
          <a:xfrm>
            <a:off x="3114476" y="5691187"/>
            <a:ext cx="2981524" cy="364808"/>
          </a:xfrm>
          <a:prstGeom prst="rect">
            <a:avLst/>
          </a:prstGeom>
        </p:spPr>
        <p:style>
          <a:lnRef idx="2">
            <a:schemeClr val="accent1">
              <a:shade val="20000"/>
            </a:schemeClr>
          </a:lnRef>
          <a:fillRef idx="1">
            <a:schemeClr val="accent1"/>
          </a:fillRef>
          <a:effectRef idx="0">
            <a:schemeClr val="accent1"/>
          </a:effectRef>
          <a:fontRef idx="minor">
            <a:schemeClr val="lt1"/>
          </a:fontRef>
        </p:style>
        <p:txBody>
          <a:bodyPr wrap="square">
            <a:spAutoFit/>
          </a:bodyPr>
          <a:p>
            <a:pPr>
              <a:defRPr/>
            </a:pPr>
            <a:r>
              <a:rPr lang="ko-KR" altLang="en-US"/>
              <a:t>최근 </a:t>
            </a:r>
            <a:r>
              <a:rPr lang="en-US" altLang="ko-KR"/>
              <a:t>deno.js</a:t>
            </a:r>
            <a:r>
              <a:rPr lang="ko-KR" altLang="en-US"/>
              <a:t>라는 기술이 나옴</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리눅스</a:t>
            </a:r>
            <a:endParaRPr lang="ko-KR" altLang="en-US"/>
          </a:p>
        </p:txBody>
      </p:sp>
      <p:sp>
        <p:nvSpPr>
          <p:cNvPr id="3" name=""/>
          <p:cNvSpPr>
            <a:spLocks noGrp="1"/>
          </p:cNvSpPr>
          <p:nvPr>
            <p:ph idx="1"/>
          </p:nvPr>
        </p:nvSpPr>
        <p:spPr/>
        <p:txBody>
          <a:bodyPr/>
          <a:lstStyle/>
          <a:p>
            <a:pPr>
              <a:defRPr/>
            </a:pPr>
            <a:r>
              <a:rPr lang="ko-KR" altLang="en-US"/>
              <a:t>리눅스(Linux)[4]는 1991년 9월 17일 리누스 토르발스가 처음 출시한 운영 체제 커널인[5][6][7] 리눅스 커널에 기반을 둔 오픈 소스 유닉스 계열 운영 체제 계열이다.[8] 리눅스는 일반적으로 리눅스 배포판 안에 패키지 처리된다.</a:t>
            </a:r>
            <a:endParaRPr lang="ko-KR" altLang="en-US"/>
          </a:p>
          <a:p>
            <a:pPr>
              <a:defRPr/>
            </a:pPr>
            <a:endParaRPr lang="ko-KR" altLang="en-US"/>
          </a:p>
          <a:p>
            <a:pPr>
              <a:defRPr/>
            </a:pPr>
            <a:r>
              <a:rPr lang="ko-KR" altLang="en-US"/>
              <a:t>리눅스 셸</a:t>
            </a:r>
            <a:r>
              <a:rPr lang="en-US" altLang="ko-KR"/>
              <a:t>(shell)</a:t>
            </a:r>
            <a:endParaRPr lang="en-US" altLang="ko-KR"/>
          </a:p>
          <a:p>
            <a:pPr lvl="1">
              <a:defRPr/>
            </a:pPr>
            <a:r>
              <a:rPr lang="ko-KR" altLang="en-US"/>
              <a:t>리눅스의 셸은 명령어와 프로그램을 실행할때 사용하는 인터페이스</a:t>
            </a:r>
            <a:endParaRPr lang="ko-KR" altLang="en-US"/>
          </a:p>
          <a:p>
            <a:pPr lvl="1">
              <a:defRPr/>
            </a:pPr>
            <a:r>
              <a:rPr lang="ko-KR" altLang="en-US"/>
              <a:t>깃은 베쉬셀 지원</a:t>
            </a:r>
            <a:endParaRPr lang="ko-KR" altLang="en-US"/>
          </a:p>
          <a:p>
            <a:pPr lvl="0">
              <a:defRPr/>
            </a:pPr>
            <a:r>
              <a:rPr lang="ko-KR" altLang="en-US"/>
              <a:t>주요명령어</a:t>
            </a:r>
            <a:endParaRPr lang="ko-KR" altLang="en-US"/>
          </a:p>
          <a:p>
            <a:pPr lvl="1">
              <a:defRPr/>
            </a:pPr>
            <a:r>
              <a:rPr lang="en-US" altLang="ko-KR"/>
              <a:t>pwd -&gt; </a:t>
            </a:r>
            <a:r>
              <a:rPr lang="ko-KR" altLang="en-US"/>
              <a:t>현위치</a:t>
            </a:r>
            <a:endParaRPr lang="ko-KR" altLang="en-US"/>
          </a:p>
          <a:p>
            <a:pPr lvl="1">
              <a:defRPr/>
            </a:pPr>
            <a:r>
              <a:rPr lang="en-US" altLang="ko-KR"/>
              <a:t>cd -&gt; </a:t>
            </a:r>
            <a:r>
              <a:rPr lang="ko-KR" altLang="en-US"/>
              <a:t>폴더 이동</a:t>
            </a:r>
            <a:endParaRPr lang="ko-KR" altLang="en-US"/>
          </a:p>
          <a:p>
            <a:pPr lvl="1">
              <a:defRPr/>
            </a:pPr>
            <a:r>
              <a:rPr lang="en-US" altLang="ko-KR"/>
              <a:t>ls -al -&gt; </a:t>
            </a:r>
            <a:r>
              <a:rPr lang="ko-KR" altLang="en-US"/>
              <a:t>폴더 내부 확인</a:t>
            </a:r>
            <a:endParaRPr lang="ko-KR" altLang="en-US"/>
          </a:p>
          <a:p>
            <a:pPr lvl="1">
              <a:defRPr/>
            </a:pPr>
            <a:endParaRPr lang="ko-KR" altLang="en-US"/>
          </a:p>
        </p:txBody>
      </p:sp>
      <p:pic>
        <p:nvPicPr>
          <p:cNvPr id="4" name=""/>
          <p:cNvPicPr>
            <a:picLocks noChangeAspect="1"/>
          </p:cNvPicPr>
          <p:nvPr/>
        </p:nvPicPr>
        <p:blipFill rotWithShape="1">
          <a:blip r:embed="rId2"/>
          <a:stretch>
            <a:fillRect/>
          </a:stretch>
        </p:blipFill>
        <p:spPr>
          <a:xfrm>
            <a:off x="5638916" y="3788569"/>
            <a:ext cx="4029637" cy="2915057"/>
          </a:xfrm>
          <a:prstGeom prst="rect">
            <a:avLst/>
          </a:prstGeom>
        </p:spPr>
      </p:pic>
      <p:pic>
        <p:nvPicPr>
          <p:cNvPr id="5" name=""/>
          <p:cNvPicPr>
            <a:picLocks noChangeAspect="1"/>
          </p:cNvPicPr>
          <p:nvPr/>
        </p:nvPicPr>
        <p:blipFill rotWithShape="1">
          <a:blip r:embed="rId3"/>
          <a:stretch>
            <a:fillRect/>
          </a:stretch>
        </p:blipFill>
        <p:spPr>
          <a:xfrm>
            <a:off x="2052835" y="0"/>
            <a:ext cx="1200547" cy="12005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교차">
  <a:themeElements>
    <a:clrScheme name="교차">
      <a:dk1>
        <a:srgbClr val="264c72"/>
      </a:dk1>
      <a:lt1>
        <a:srgbClr val="ffffff"/>
      </a:lt1>
      <a:dk2>
        <a:srgbClr val="347775"/>
      </a:dk2>
      <a:lt2>
        <a:srgbClr val="d7d7d7"/>
      </a:lt2>
      <a:accent1>
        <a:srgbClr val="63a6a4"/>
      </a:accent1>
      <a:accent2>
        <a:srgbClr val="323232"/>
      </a:accent2>
      <a:accent3>
        <a:srgbClr val="9d9c9c"/>
      </a:accent3>
      <a:accent4>
        <a:srgbClr val="c1c0c0"/>
      </a:accent4>
      <a:accent5>
        <a:srgbClr val="e5e4e4"/>
      </a:accent5>
      <a:accent6>
        <a:srgbClr val="716340"/>
      </a:accent6>
      <a:hlink>
        <a:srgbClr val="f9f1d3"/>
      </a:hlink>
      <a:folHlink>
        <a:srgbClr val="e2cdb0"/>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교차">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path path="rect">
            <a:fillToRect l="100000" t="100000" r="100000" b="100000"/>
          </a:path>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reflection blurRad="12700" stA="26000" endPos="28000" dist="38100" dir="5400000" sy="-100000" rotWithShape="0"/>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100000"/>
                <a:shade val="80000"/>
                <a:hueMod val="100000"/>
                <a:satMod val="100000"/>
              </a:schemeClr>
            </a:gs>
            <a:gs pos="100000">
              <a:schemeClr val="phClr">
                <a:shade val="30000"/>
                <a:satMod val="80000"/>
              </a:schemeClr>
            </a:gs>
          </a:gsLst>
          <a:lin ang="5400000" scaled="0"/>
        </a:gradFill>
        <a:gradFill rotWithShape="1">
          <a:gsLst>
            <a:gs pos="0">
              <a:schemeClr val="phClr">
                <a:tint val="100000"/>
                <a:satMod val="100000"/>
              </a:schemeClr>
            </a:gs>
            <a:gs pos="100000">
              <a:schemeClr val="phClr">
                <a:shade val="50000"/>
                <a:satMod val="7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695</ep:Words>
  <ep:PresentationFormat/>
  <ep:Paragraphs>112</ep:Paragraphs>
  <ep:Slides>19</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19</vt:i4>
      </vt:variant>
    </vt:vector>
  </ep:HeadingPairs>
  <ep:TitlesOfParts>
    <vt:vector size="20" baseType="lpstr">
      <vt:lpstr>교차</vt:lpstr>
      <vt:lpstr>git 1주차 세미나</vt:lpstr>
      <vt:lpstr>실무에서 업무용 메신저로 사용하는 슬랙</vt:lpstr>
      <vt:lpstr>스택오버플로</vt:lpstr>
      <vt:lpstr>스택 오버플로</vt:lpstr>
      <vt:lpstr>visual studio/code</vt:lpstr>
      <vt:lpstr>vscode 사용하기 좋은 확장모듈</vt:lpstr>
      <vt:lpstr>학교 수업시간에 배우는 asp.net</vt:lpstr>
      <vt:lpstr>node.js</vt:lpstr>
      <vt:lpstr>리눅스</vt:lpstr>
      <vt:lpstr>프로그래밍 언어 순위</vt:lpstr>
      <vt:lpstr>git이란?</vt:lpstr>
      <vt:lpstr>git에서 보는 파일의 상태</vt:lpstr>
      <vt:lpstr>git init</vt:lpstr>
      <vt:lpstr>사용자 정보 등록</vt:lpstr>
      <vt:lpstr>git 스테이징하기</vt:lpstr>
      <vt:lpstr>git 커밋하기</vt:lpstr>
      <vt:lpstr>반영사항 확인하기</vt:lpstr>
      <vt:lpstr>커밋 되돌리기</vt:lpstr>
      <vt:lpstr>수업끝</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khkh0</cp:lastModifiedBy>
  <dcterms:modified xsi:type="dcterms:W3CDTF">2021-03-13T22:37:45.095</dcterms:modified>
  <cp:revision>25</cp:revision>
  <dc:title>git 1주차 세미나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